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44"/>
  </p:normalViewPr>
  <p:slideViewPr>
    <p:cSldViewPr snapToGrid="0" snapToObjects="1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E5B4-E84C-ED4A-B773-F4A11DB484EC}" type="datetimeFigureOut">
              <a:rPr lang="fr-FR" smtClean="0"/>
              <a:t>09/04/2020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1673-077F-7944-80B6-A217CBC7FE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503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E5B4-E84C-ED4A-B773-F4A11DB484EC}" type="datetimeFigureOut">
              <a:rPr lang="fr-FR" smtClean="0"/>
              <a:t>09/04/2020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1673-077F-7944-80B6-A217CBC7FE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838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E5B4-E84C-ED4A-B773-F4A11DB484EC}" type="datetimeFigureOut">
              <a:rPr lang="fr-FR" smtClean="0"/>
              <a:t>09/04/2020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1673-077F-7944-80B6-A217CBC7FE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710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E5B4-E84C-ED4A-B773-F4A11DB484EC}" type="datetimeFigureOut">
              <a:rPr lang="fr-FR" smtClean="0"/>
              <a:t>09/04/2020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1673-077F-7944-80B6-A217CBC7FE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1065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E5B4-E84C-ED4A-B773-F4A11DB484EC}" type="datetimeFigureOut">
              <a:rPr lang="fr-FR" smtClean="0"/>
              <a:t>09/04/2020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1673-077F-7944-80B6-A217CBC7FE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4445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E5B4-E84C-ED4A-B773-F4A11DB484EC}" type="datetimeFigureOut">
              <a:rPr lang="fr-FR" smtClean="0"/>
              <a:t>09/04/2020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1673-077F-7944-80B6-A217CBC7FE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0275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E5B4-E84C-ED4A-B773-F4A11DB484EC}" type="datetimeFigureOut">
              <a:rPr lang="fr-FR" smtClean="0"/>
              <a:t>09/04/2020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1673-077F-7944-80B6-A217CBC7FE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476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E5B4-E84C-ED4A-B773-F4A11DB484EC}" type="datetimeFigureOut">
              <a:rPr lang="fr-FR" smtClean="0"/>
              <a:t>09/04/2020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1673-077F-7944-80B6-A217CBC7FE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9927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E5B4-E84C-ED4A-B773-F4A11DB484EC}" type="datetimeFigureOut">
              <a:rPr lang="fr-FR" smtClean="0"/>
              <a:t>09/04/2020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1673-077F-7944-80B6-A217CBC7FE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5949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E5B4-E84C-ED4A-B773-F4A11DB484EC}" type="datetimeFigureOut">
              <a:rPr lang="fr-FR" smtClean="0"/>
              <a:t>09/04/2020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1673-077F-7944-80B6-A217CBC7FE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8102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E5B4-E84C-ED4A-B773-F4A11DB484EC}" type="datetimeFigureOut">
              <a:rPr lang="fr-FR" smtClean="0"/>
              <a:t>09/04/2020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1673-077F-7944-80B6-A217CBC7FE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5502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2E5B4-E84C-ED4A-B773-F4A11DB484EC}" type="datetimeFigureOut">
              <a:rPr lang="fr-FR" smtClean="0"/>
              <a:t>09/04/2020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71673-077F-7944-80B6-A217CBC7FE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2835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com/url?sa=i&amp;url=https://www.shutterstock.com/search/parent+support+cartoon&amp;psig=AOvVaw3G-j0bKsrRFg94Yh5G_vkd&amp;ust=1584522314863000&amp;source=images&amp;cd=vfe&amp;ved=0CAIQjRxqFwoTCIj5n-WToegCFQAAAAAdAAAAABA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6000" i="1" dirty="0"/>
              <a:t>Julie et le virus Corona</a:t>
            </a:r>
            <a:endParaRPr lang="he-IL" sz="6000" i="1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143000" y="4334256"/>
            <a:ext cx="6743700" cy="192352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 </a:t>
            </a:r>
            <a:r>
              <a:rPr lang="en-US" dirty="0" err="1"/>
              <a:t>Estie</a:t>
            </a:r>
            <a:r>
              <a:rPr lang="en-US" dirty="0"/>
              <a:t> Bar- </a:t>
            </a:r>
            <a:r>
              <a:rPr lang="en-US" dirty="0" err="1"/>
              <a:t>Sadeh</a:t>
            </a:r>
            <a:r>
              <a:rPr lang="en-US" dirty="0"/>
              <a:t>, </a:t>
            </a:r>
            <a:r>
              <a:rPr lang="en-US" dirty="0" err="1"/>
              <a:t>formatrice</a:t>
            </a:r>
            <a:r>
              <a:rPr lang="en-US" dirty="0"/>
              <a:t> EMDR </a:t>
            </a:r>
            <a:r>
              <a:rPr lang="en-US" dirty="0" err="1"/>
              <a:t>enfants</a:t>
            </a:r>
            <a:r>
              <a:rPr lang="en-US" dirty="0"/>
              <a:t> (</a:t>
            </a:r>
            <a:r>
              <a:rPr lang="en-US" dirty="0" err="1"/>
              <a:t>Israël</a:t>
            </a:r>
            <a:r>
              <a:rPr lang="en-US" dirty="0"/>
              <a:t>) </a:t>
            </a:r>
            <a:endParaRPr lang="en-US" sz="2000" dirty="0"/>
          </a:p>
          <a:p>
            <a:r>
              <a:rPr lang="en-US" sz="2400" dirty="0" err="1"/>
              <a:t>Traduit</a:t>
            </a:r>
            <a:r>
              <a:rPr lang="en-US" sz="2400" dirty="0"/>
              <a:t> par Marie-France </a:t>
            </a:r>
            <a:r>
              <a:rPr lang="en-US" sz="2400" dirty="0" err="1"/>
              <a:t>Gizard</a:t>
            </a:r>
            <a:r>
              <a:rPr lang="en-US" sz="2400" dirty="0"/>
              <a:t> et Michel Silvestre</a:t>
            </a:r>
          </a:p>
          <a:p>
            <a:r>
              <a:rPr lang="en-US" sz="2400" dirty="0" err="1"/>
              <a:t>Formateurs</a:t>
            </a:r>
            <a:r>
              <a:rPr lang="en-US" sz="2400" dirty="0"/>
              <a:t> EMDR </a:t>
            </a:r>
            <a:r>
              <a:rPr lang="en-US" sz="2400" dirty="0" err="1"/>
              <a:t>Enfants</a:t>
            </a:r>
            <a:endParaRPr lang="en-US" sz="24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2012523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הסבר אליפטי 5"/>
          <p:cNvSpPr/>
          <p:nvPr/>
        </p:nvSpPr>
        <p:spPr>
          <a:xfrm rot="1033131">
            <a:off x="4309481" y="477451"/>
            <a:ext cx="4639600" cy="3847914"/>
          </a:xfrm>
          <a:prstGeom prst="wedgeEllipseCallout">
            <a:avLst/>
          </a:prstGeom>
          <a:solidFill>
            <a:srgbClr val="D5D2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dirty="0" err="1">
                <a:solidFill>
                  <a:srgbClr val="000000"/>
                </a:solidFill>
              </a:rPr>
              <a:t>Parfois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quand</a:t>
            </a:r>
            <a:r>
              <a:rPr lang="en-US" dirty="0">
                <a:solidFill>
                  <a:srgbClr val="000000"/>
                </a:solidFill>
              </a:rPr>
              <a:t> je </a:t>
            </a:r>
            <a:r>
              <a:rPr lang="en-US" dirty="0" err="1">
                <a:solidFill>
                  <a:srgbClr val="000000"/>
                </a:solidFill>
              </a:rPr>
              <a:t>suis</a:t>
            </a:r>
            <a:r>
              <a:rPr lang="en-US" dirty="0">
                <a:solidFill>
                  <a:srgbClr val="000000"/>
                </a:solidFill>
              </a:rPr>
              <a:t> triste et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ma tête se </a:t>
            </a:r>
            <a:r>
              <a:rPr lang="en-US" dirty="0" err="1">
                <a:solidFill>
                  <a:srgbClr val="000000"/>
                </a:solidFill>
              </a:rPr>
              <a:t>remplit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mauvaises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idées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b="1" dirty="0" err="1">
                <a:solidFill>
                  <a:srgbClr val="000000"/>
                </a:solidFill>
              </a:rPr>
              <a:t>maman</a:t>
            </a:r>
            <a:r>
              <a:rPr lang="en-US" b="1" dirty="0">
                <a:solidFill>
                  <a:srgbClr val="000000"/>
                </a:solidFill>
              </a:rPr>
              <a:t> me </a:t>
            </a:r>
            <a:r>
              <a:rPr lang="en-US" b="1" dirty="0" err="1">
                <a:solidFill>
                  <a:srgbClr val="000000"/>
                </a:solidFill>
              </a:rPr>
              <a:t>dit</a:t>
            </a:r>
            <a:r>
              <a:rPr lang="en-US" b="1" dirty="0">
                <a:solidFill>
                  <a:srgbClr val="000000"/>
                </a:solidFill>
              </a:rPr>
              <a:t>, “</a:t>
            </a:r>
            <a:r>
              <a:rPr lang="en-US" b="1" dirty="0" err="1">
                <a:solidFill>
                  <a:srgbClr val="000000"/>
                </a:solidFill>
              </a:rPr>
              <a:t>pense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à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quelque</a:t>
            </a:r>
            <a:r>
              <a:rPr lang="en-US" b="1" dirty="0">
                <a:solidFill>
                  <a:srgbClr val="000000"/>
                </a:solidFill>
              </a:rPr>
              <a:t> chose </a:t>
            </a:r>
            <a:r>
              <a:rPr lang="en-US" b="1" dirty="0" err="1">
                <a:solidFill>
                  <a:srgbClr val="000000"/>
                </a:solidFill>
              </a:rPr>
              <a:t>d’agréable</a:t>
            </a:r>
            <a:r>
              <a:rPr lang="en-US" b="1" dirty="0">
                <a:solidFill>
                  <a:srgbClr val="000000"/>
                </a:solidFill>
              </a:rPr>
              <a:t>, de </a:t>
            </a:r>
            <a:r>
              <a:rPr lang="en-US" b="1" dirty="0" err="1">
                <a:solidFill>
                  <a:srgbClr val="000000"/>
                </a:solidFill>
              </a:rPr>
              <a:t>marrant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”. </a:t>
            </a:r>
            <a:r>
              <a:rPr lang="en-US" dirty="0" err="1">
                <a:solidFill>
                  <a:srgbClr val="000000"/>
                </a:solidFill>
              </a:rPr>
              <a:t>Hier</a:t>
            </a:r>
            <a:r>
              <a:rPr lang="en-US" dirty="0">
                <a:solidFill>
                  <a:srgbClr val="000000"/>
                </a:solidFill>
              </a:rPr>
              <a:t> on a </a:t>
            </a:r>
            <a:r>
              <a:rPr lang="en-US" dirty="0" err="1">
                <a:solidFill>
                  <a:srgbClr val="000000"/>
                </a:solidFill>
              </a:rPr>
              <a:t>pensé</a:t>
            </a:r>
            <a:r>
              <a:rPr lang="en-US" dirty="0">
                <a:solidFill>
                  <a:srgbClr val="000000"/>
                </a:solidFill>
              </a:rPr>
              <a:t> ensemble </a:t>
            </a:r>
            <a:r>
              <a:rPr lang="en-US" dirty="0" err="1">
                <a:solidFill>
                  <a:srgbClr val="000000"/>
                </a:solidFill>
              </a:rPr>
              <a:t>à</a:t>
            </a:r>
            <a:r>
              <a:rPr lang="en-US" dirty="0">
                <a:solidFill>
                  <a:srgbClr val="000000"/>
                </a:solidFill>
              </a:rPr>
              <a:t> la </a:t>
            </a:r>
            <a:r>
              <a:rPr lang="en-US" dirty="0" err="1">
                <a:solidFill>
                  <a:srgbClr val="000000"/>
                </a:solidFill>
              </a:rPr>
              <a:t>plage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à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mon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chien</a:t>
            </a:r>
            <a:r>
              <a:rPr lang="en-US" dirty="0">
                <a:solidFill>
                  <a:srgbClr val="000000"/>
                </a:solidFill>
              </a:rPr>
              <a:t> Spot et </a:t>
            </a:r>
            <a:r>
              <a:rPr lang="en-US" dirty="0" err="1">
                <a:solidFill>
                  <a:srgbClr val="000000"/>
                </a:solidFill>
              </a:rPr>
              <a:t>à</a:t>
            </a:r>
            <a:r>
              <a:rPr lang="en-US" dirty="0">
                <a:solidFill>
                  <a:srgbClr val="000000"/>
                </a:solidFill>
              </a:rPr>
              <a:t> la glace </a:t>
            </a:r>
            <a:r>
              <a:rPr lang="en-US" dirty="0" err="1">
                <a:solidFill>
                  <a:srgbClr val="000000"/>
                </a:solidFill>
              </a:rPr>
              <a:t>vanille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C’est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mon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parfum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favori</a:t>
            </a:r>
            <a:r>
              <a:rPr lang="en-US" dirty="0">
                <a:solidFill>
                  <a:srgbClr val="000000"/>
                </a:solidFill>
              </a:rPr>
              <a:t>.  </a:t>
            </a:r>
          </a:p>
        </p:txBody>
      </p:sp>
      <p:pic>
        <p:nvPicPr>
          <p:cNvPr id="4" name="Picture 2" descr="תוצאת תמונה עבור ‪children drawings  drawing public domain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10" y="2918220"/>
            <a:ext cx="4041322" cy="38617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 Silvestre, PhD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16D-5673-B84A-8717-3C9FED825796}" type="slidenum">
              <a:rPr lang="fr-FR" smtClean="0"/>
              <a:t>10</a:t>
            </a:fld>
            <a:endParaRPr lang="fr-FR"/>
          </a:p>
        </p:txBody>
      </p:sp>
      <p:sp>
        <p:nvSpPr>
          <p:cNvPr id="5" name="Bulle ronde 4"/>
          <p:cNvSpPr/>
          <p:nvPr/>
        </p:nvSpPr>
        <p:spPr>
          <a:xfrm>
            <a:off x="5362380" y="4526768"/>
            <a:ext cx="3324419" cy="1682611"/>
          </a:xfrm>
          <a:prstGeom prst="wedgeEllipseCallout">
            <a:avLst>
              <a:gd name="adj1" fmla="val -83205"/>
              <a:gd name="adj2" fmla="val 70382"/>
            </a:avLst>
          </a:prstGeom>
          <a:solidFill>
            <a:srgbClr val="D5D28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0000"/>
                </a:solidFill>
              </a:rPr>
              <a:t>Et </a:t>
            </a:r>
            <a:r>
              <a:rPr lang="en-US" dirty="0" err="1">
                <a:solidFill>
                  <a:srgbClr val="000000"/>
                </a:solidFill>
              </a:rPr>
              <a:t>vous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savez</a:t>
            </a:r>
            <a:r>
              <a:rPr lang="en-US" dirty="0">
                <a:solidFill>
                  <a:srgbClr val="000000"/>
                </a:solidFill>
              </a:rPr>
              <a:t> quoi?  Mon </a:t>
            </a:r>
            <a:r>
              <a:rPr lang="en-US" dirty="0" err="1">
                <a:solidFill>
                  <a:srgbClr val="000000"/>
                </a:solidFill>
              </a:rPr>
              <a:t>coeur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s’est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rempli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soudainement</a:t>
            </a:r>
            <a:r>
              <a:rPr lang="en-US" dirty="0">
                <a:solidFill>
                  <a:srgbClr val="000000"/>
                </a:solidFill>
              </a:rPr>
              <a:t>  d’amour.  </a:t>
            </a:r>
          </a:p>
        </p:txBody>
      </p:sp>
    </p:spTree>
    <p:extLst>
      <p:ext uri="{BB962C8B-B14F-4D97-AF65-F5344CB8AC3E}">
        <p14:creationId xmlns:p14="http://schemas.microsoft.com/office/powerpoint/2010/main" val="418192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הסבר אליפטי 6"/>
          <p:cNvSpPr/>
          <p:nvPr/>
        </p:nvSpPr>
        <p:spPr>
          <a:xfrm rot="823698">
            <a:off x="4083695" y="130322"/>
            <a:ext cx="4007638" cy="4131902"/>
          </a:xfrm>
          <a:prstGeom prst="wedgeEllipseCallout">
            <a:avLst>
              <a:gd name="adj1" fmla="val -64090"/>
              <a:gd name="adj2" fmla="val 68921"/>
            </a:avLst>
          </a:prstGeom>
          <a:solidFill>
            <a:srgbClr val="D5D2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dirty="0" err="1">
                <a:solidFill>
                  <a:srgbClr val="000000"/>
                </a:solidFill>
              </a:rPr>
              <a:t>Une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autre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fois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quand</a:t>
            </a:r>
            <a:r>
              <a:rPr lang="en-US" dirty="0">
                <a:solidFill>
                  <a:srgbClr val="000000"/>
                </a:solidFill>
              </a:rPr>
              <a:t> je </a:t>
            </a:r>
            <a:r>
              <a:rPr lang="en-US" dirty="0" err="1">
                <a:solidFill>
                  <a:srgbClr val="000000"/>
                </a:solidFill>
              </a:rPr>
              <a:t>n’arrivais</a:t>
            </a:r>
            <a:r>
              <a:rPr lang="en-US" dirty="0">
                <a:solidFill>
                  <a:srgbClr val="000000"/>
                </a:solidFill>
              </a:rPr>
              <a:t> pas </a:t>
            </a:r>
            <a:r>
              <a:rPr lang="en-US" dirty="0" err="1">
                <a:solidFill>
                  <a:srgbClr val="000000"/>
                </a:solidFill>
              </a:rPr>
              <a:t>à</a:t>
            </a:r>
            <a:r>
              <a:rPr lang="en-US" dirty="0">
                <a:solidFill>
                  <a:srgbClr val="000000"/>
                </a:solidFill>
              </a:rPr>
              <a:t> faire </a:t>
            </a:r>
            <a:r>
              <a:rPr lang="en-US" dirty="0" err="1">
                <a:solidFill>
                  <a:srgbClr val="000000"/>
                </a:solidFill>
              </a:rPr>
              <a:t>sortir</a:t>
            </a:r>
            <a:r>
              <a:rPr lang="en-US" dirty="0">
                <a:solidFill>
                  <a:srgbClr val="000000"/>
                </a:solidFill>
              </a:rPr>
              <a:t> les </a:t>
            </a:r>
            <a:r>
              <a:rPr lang="en-US" dirty="0" err="1">
                <a:solidFill>
                  <a:srgbClr val="000000"/>
                </a:solidFill>
              </a:rPr>
              <a:t>pensées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effrayantes</a:t>
            </a:r>
            <a:r>
              <a:rPr lang="en-US" dirty="0">
                <a:solidFill>
                  <a:srgbClr val="000000"/>
                </a:solidFill>
              </a:rPr>
              <a:t> de ma tête, </a:t>
            </a:r>
            <a:r>
              <a:rPr lang="en-US" dirty="0" err="1">
                <a:solidFill>
                  <a:srgbClr val="000000"/>
                </a:solidFill>
              </a:rPr>
              <a:t>maman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m’a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dit</a:t>
            </a:r>
            <a:r>
              <a:rPr lang="en-US" dirty="0">
                <a:solidFill>
                  <a:srgbClr val="000000"/>
                </a:solidFill>
              </a:rPr>
              <a:t>: “</a:t>
            </a:r>
            <a:r>
              <a:rPr lang="en-US" b="1" dirty="0">
                <a:solidFill>
                  <a:srgbClr val="000000"/>
                </a:solidFill>
              </a:rPr>
              <a:t>on </a:t>
            </a:r>
            <a:r>
              <a:rPr lang="en-US" b="1" dirty="0" err="1">
                <a:solidFill>
                  <a:srgbClr val="000000"/>
                </a:solidFill>
              </a:rPr>
              <a:t>va</a:t>
            </a:r>
            <a:r>
              <a:rPr lang="en-US" b="1" dirty="0">
                <a:solidFill>
                  <a:srgbClr val="000000"/>
                </a:solidFill>
              </a:rPr>
              <a:t> faire </a:t>
            </a:r>
            <a:r>
              <a:rPr lang="en-US" b="1" dirty="0" err="1">
                <a:solidFill>
                  <a:srgbClr val="000000"/>
                </a:solidFill>
              </a:rPr>
              <a:t>quelque</a:t>
            </a:r>
            <a:r>
              <a:rPr lang="en-US" b="1" dirty="0">
                <a:solidFill>
                  <a:srgbClr val="000000"/>
                </a:solidFill>
              </a:rPr>
              <a:t> chose de </a:t>
            </a:r>
            <a:r>
              <a:rPr lang="en-US" b="1" dirty="0" err="1">
                <a:solidFill>
                  <a:srgbClr val="000000"/>
                </a:solidFill>
              </a:rPr>
              <a:t>spécial</a:t>
            </a:r>
            <a:r>
              <a:rPr lang="en-US" b="1" dirty="0">
                <a:solidFill>
                  <a:srgbClr val="000000"/>
                </a:solidFill>
              </a:rPr>
              <a:t> pour </a:t>
            </a:r>
            <a:r>
              <a:rPr lang="en-US" b="1" dirty="0" err="1">
                <a:solidFill>
                  <a:srgbClr val="000000"/>
                </a:solidFill>
              </a:rPr>
              <a:t>t’aider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à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te</a:t>
            </a:r>
            <a:r>
              <a:rPr lang="en-US" b="1" dirty="0">
                <a:solidFill>
                  <a:srgbClr val="000000"/>
                </a:solidFill>
              </a:rPr>
              <a:t> relaxer. </a:t>
            </a:r>
            <a:r>
              <a:rPr lang="en-US" b="1" dirty="0" err="1">
                <a:solidFill>
                  <a:srgbClr val="000000"/>
                </a:solidFill>
              </a:rPr>
              <a:t>Ca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s’appelle</a:t>
            </a:r>
            <a:r>
              <a:rPr lang="en-US" b="1" dirty="0">
                <a:solidFill>
                  <a:srgbClr val="000000"/>
                </a:solidFill>
              </a:rPr>
              <a:t> le </a:t>
            </a:r>
            <a:r>
              <a:rPr lang="en-US" b="1" dirty="0" err="1">
                <a:solidFill>
                  <a:srgbClr val="000000"/>
                </a:solidFill>
              </a:rPr>
              <a:t>calin</a:t>
            </a:r>
            <a:r>
              <a:rPr lang="en-US" b="1" dirty="0">
                <a:solidFill>
                  <a:srgbClr val="000000"/>
                </a:solidFill>
              </a:rPr>
              <a:t> du </a:t>
            </a:r>
            <a:r>
              <a:rPr lang="en-US" b="1" dirty="0" err="1">
                <a:solidFill>
                  <a:srgbClr val="000000"/>
                </a:solidFill>
              </a:rPr>
              <a:t>papillon</a:t>
            </a:r>
            <a:r>
              <a:rPr lang="en-US" b="1" dirty="0">
                <a:solidFill>
                  <a:srgbClr val="000000"/>
                </a:solidFill>
              </a:rPr>
              <a:t>.  Mets </a:t>
            </a:r>
            <a:r>
              <a:rPr lang="en-US" b="1" dirty="0" err="1">
                <a:solidFill>
                  <a:srgbClr val="000000"/>
                </a:solidFill>
              </a:rPr>
              <a:t>une</a:t>
            </a:r>
            <a:r>
              <a:rPr lang="en-US" b="1" dirty="0">
                <a:solidFill>
                  <a:srgbClr val="000000"/>
                </a:solidFill>
              </a:rPr>
              <a:t> main </a:t>
            </a:r>
            <a:r>
              <a:rPr lang="en-US" b="1" dirty="0" err="1">
                <a:solidFill>
                  <a:srgbClr val="000000"/>
                </a:solidFill>
              </a:rPr>
              <a:t>sur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chacune</a:t>
            </a:r>
            <a:r>
              <a:rPr lang="en-US" b="1" dirty="0">
                <a:solidFill>
                  <a:srgbClr val="000000"/>
                </a:solidFill>
              </a:rPr>
              <a:t> de </a:t>
            </a:r>
            <a:r>
              <a:rPr lang="en-US" b="1" dirty="0" err="1">
                <a:solidFill>
                  <a:srgbClr val="000000"/>
                </a:solidFill>
              </a:rPr>
              <a:t>tes</a:t>
            </a:r>
            <a:r>
              <a:rPr lang="en-US" b="1" dirty="0">
                <a:solidFill>
                  <a:srgbClr val="000000"/>
                </a:solidFill>
              </a:rPr>
              <a:t>  </a:t>
            </a:r>
            <a:r>
              <a:rPr lang="en-US" b="1" dirty="0" err="1">
                <a:solidFill>
                  <a:srgbClr val="000000"/>
                </a:solidFill>
              </a:rPr>
              <a:t>épaules</a:t>
            </a:r>
            <a:r>
              <a:rPr lang="en-US" b="1" dirty="0">
                <a:solidFill>
                  <a:srgbClr val="000000"/>
                </a:solidFill>
              </a:rPr>
              <a:t>.” </a:t>
            </a:r>
          </a:p>
        </p:txBody>
      </p:sp>
      <p:pic>
        <p:nvPicPr>
          <p:cNvPr id="6" name="Picture 4" descr="תוצאת תמונה עבור ‪little girl self hug public domain cartoons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264" y="1"/>
            <a:ext cx="2038279" cy="37954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תוצאת תמונה עבור ‪little girl self hug public domain cartoons‬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29" y="3616779"/>
            <a:ext cx="2210480" cy="29473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 Silvestre, PhD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16D-5673-B84A-8717-3C9FED825796}" type="slidenum">
              <a:rPr lang="fr-FR" smtClean="0"/>
              <a:t>11</a:t>
            </a:fld>
            <a:endParaRPr lang="fr-FR"/>
          </a:p>
        </p:txBody>
      </p:sp>
      <p:sp>
        <p:nvSpPr>
          <p:cNvPr id="5" name="Bulle ronde 4"/>
          <p:cNvSpPr/>
          <p:nvPr/>
        </p:nvSpPr>
        <p:spPr>
          <a:xfrm>
            <a:off x="4039663" y="4559335"/>
            <a:ext cx="4647137" cy="2095123"/>
          </a:xfrm>
          <a:prstGeom prst="wedgeEllipseCallout">
            <a:avLst>
              <a:gd name="adj1" fmla="val -71054"/>
              <a:gd name="adj2" fmla="val 431"/>
            </a:avLst>
          </a:prstGeom>
          <a:solidFill>
            <a:srgbClr val="D5D28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0000"/>
                </a:solidFill>
              </a:rPr>
              <a:t>Ensemble on a </a:t>
            </a:r>
            <a:r>
              <a:rPr lang="en-US" dirty="0" err="1">
                <a:solidFill>
                  <a:srgbClr val="000000"/>
                </a:solidFill>
              </a:rPr>
              <a:t>imaginé</a:t>
            </a:r>
            <a:r>
              <a:rPr lang="en-US" dirty="0">
                <a:solidFill>
                  <a:srgbClr val="000000"/>
                </a:solidFill>
              </a:rPr>
              <a:t> un </a:t>
            </a:r>
            <a:r>
              <a:rPr lang="en-US" dirty="0" err="1">
                <a:solidFill>
                  <a:srgbClr val="000000"/>
                </a:solidFill>
              </a:rPr>
              <a:t>endroit</a:t>
            </a:r>
            <a:r>
              <a:rPr lang="en-US" dirty="0">
                <a:solidFill>
                  <a:srgbClr val="000000"/>
                </a:solidFill>
              </a:rPr>
              <a:t> qui </a:t>
            </a:r>
            <a:r>
              <a:rPr lang="en-US" dirty="0" err="1">
                <a:solidFill>
                  <a:srgbClr val="000000"/>
                </a:solidFill>
              </a:rPr>
              <a:t>est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calme</a:t>
            </a:r>
            <a:r>
              <a:rPr lang="en-US" dirty="0">
                <a:solidFill>
                  <a:srgbClr val="000000"/>
                </a:solidFill>
              </a:rPr>
              <a:t> et </a:t>
            </a:r>
            <a:r>
              <a:rPr lang="en-US" dirty="0" err="1">
                <a:solidFill>
                  <a:srgbClr val="000000"/>
                </a:solidFill>
              </a:rPr>
              <a:t>sécure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Puis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j’ai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tapoté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sur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une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épaule</a:t>
            </a:r>
            <a:r>
              <a:rPr lang="en-US" dirty="0">
                <a:solidFill>
                  <a:srgbClr val="000000"/>
                </a:solidFill>
              </a:rPr>
              <a:t> et </a:t>
            </a:r>
            <a:r>
              <a:rPr lang="en-US" dirty="0" err="1">
                <a:solidFill>
                  <a:srgbClr val="000000"/>
                </a:solidFill>
              </a:rPr>
              <a:t>puis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sur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l’autre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comme</a:t>
            </a:r>
            <a:r>
              <a:rPr lang="en-US" dirty="0">
                <a:solidFill>
                  <a:srgbClr val="000000"/>
                </a:solidFill>
              </a:rPr>
              <a:t> les </a:t>
            </a:r>
            <a:r>
              <a:rPr lang="en-US" dirty="0" err="1">
                <a:solidFill>
                  <a:srgbClr val="000000"/>
                </a:solidFill>
              </a:rPr>
              <a:t>mouvements</a:t>
            </a:r>
            <a:r>
              <a:rPr lang="en-US" dirty="0">
                <a:solidFill>
                  <a:srgbClr val="000000"/>
                </a:solidFill>
              </a:rPr>
              <a:t> des </a:t>
            </a:r>
            <a:r>
              <a:rPr lang="en-US" dirty="0" err="1">
                <a:solidFill>
                  <a:srgbClr val="000000"/>
                </a:solidFill>
              </a:rPr>
              <a:t>ailes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papillon</a:t>
            </a:r>
            <a:r>
              <a:rPr lang="en-US" dirty="0">
                <a:solidFill>
                  <a:srgbClr val="000000"/>
                </a:solidFill>
              </a:rPr>
              <a:t>. </a:t>
            </a:r>
            <a:endParaRPr lang="he-I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9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הסבר אליפטי 8"/>
          <p:cNvSpPr/>
          <p:nvPr/>
        </p:nvSpPr>
        <p:spPr>
          <a:xfrm rot="958262">
            <a:off x="4618698" y="464715"/>
            <a:ext cx="3698260" cy="3633588"/>
          </a:xfrm>
          <a:prstGeom prst="wedgeEllipseCallout">
            <a:avLst>
              <a:gd name="adj1" fmla="val -45685"/>
              <a:gd name="adj2" fmla="val 52076"/>
            </a:avLst>
          </a:prstGeom>
          <a:solidFill>
            <a:srgbClr val="D5D2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Papa </a:t>
            </a:r>
            <a:r>
              <a:rPr lang="en-US" b="1" dirty="0" err="1">
                <a:solidFill>
                  <a:srgbClr val="000000"/>
                </a:solidFill>
              </a:rPr>
              <a:t>prends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alors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chacune</a:t>
            </a:r>
            <a:r>
              <a:rPr lang="en-US" b="1" dirty="0">
                <a:solidFill>
                  <a:srgbClr val="000000"/>
                </a:solidFill>
              </a:rPr>
              <a:t>  de </a:t>
            </a:r>
            <a:r>
              <a:rPr lang="en-US" b="1" dirty="0" err="1">
                <a:solidFill>
                  <a:srgbClr val="000000"/>
                </a:solidFill>
              </a:rPr>
              <a:t>mes</a:t>
            </a:r>
            <a:r>
              <a:rPr lang="en-US" b="1" dirty="0">
                <a:solidFill>
                  <a:srgbClr val="000000"/>
                </a:solidFill>
              </a:rPr>
              <a:t> mains </a:t>
            </a:r>
            <a:r>
              <a:rPr lang="en-US" b="1" dirty="0" err="1">
                <a:solidFill>
                  <a:srgbClr val="000000"/>
                </a:solidFill>
              </a:rPr>
              <a:t>dans</a:t>
            </a:r>
            <a:r>
              <a:rPr lang="en-US" b="1" dirty="0">
                <a:solidFill>
                  <a:srgbClr val="000000"/>
                </a:solidFill>
              </a:rPr>
              <a:t> les </a:t>
            </a:r>
            <a:r>
              <a:rPr lang="en-US" b="1" dirty="0" err="1">
                <a:solidFill>
                  <a:srgbClr val="000000"/>
                </a:solidFill>
              </a:rPr>
              <a:t>siennes</a:t>
            </a:r>
            <a:r>
              <a:rPr lang="en-US" b="1" dirty="0">
                <a:solidFill>
                  <a:srgbClr val="000000"/>
                </a:solidFill>
              </a:rPr>
              <a:t> et </a:t>
            </a:r>
            <a:r>
              <a:rPr lang="en-US" b="1" dirty="0" err="1">
                <a:solidFill>
                  <a:srgbClr val="000000"/>
                </a:solidFill>
              </a:rPr>
              <a:t>gentiment</a:t>
            </a:r>
            <a:r>
              <a:rPr lang="en-US" b="1" dirty="0">
                <a:solidFill>
                  <a:srgbClr val="000000"/>
                </a:solidFill>
              </a:rPr>
              <a:t> les </a:t>
            </a:r>
            <a:r>
              <a:rPr lang="en-US" b="1" dirty="0" err="1">
                <a:solidFill>
                  <a:srgbClr val="000000"/>
                </a:solidFill>
              </a:rPr>
              <a:t>serre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l’une</a:t>
            </a:r>
            <a:r>
              <a:rPr lang="en-US" b="1" dirty="0">
                <a:solidFill>
                  <a:srgbClr val="000000"/>
                </a:solidFill>
              </a:rPr>
              <a:t> après </a:t>
            </a:r>
            <a:r>
              <a:rPr lang="en-US" b="1" dirty="0" err="1">
                <a:solidFill>
                  <a:srgbClr val="000000"/>
                </a:solidFill>
              </a:rPr>
              <a:t>l’autre</a:t>
            </a:r>
            <a:r>
              <a:rPr lang="en-US" dirty="0">
                <a:solidFill>
                  <a:srgbClr val="000000"/>
                </a:solidFill>
              </a:rPr>
              <a:t> et je le </a:t>
            </a:r>
            <a:r>
              <a:rPr lang="en-US" dirty="0" err="1">
                <a:solidFill>
                  <a:srgbClr val="000000"/>
                </a:solidFill>
              </a:rPr>
              <a:t>suis</a:t>
            </a:r>
            <a:r>
              <a:rPr lang="en-US" dirty="0">
                <a:solidFill>
                  <a:srgbClr val="000000"/>
                </a:solidFill>
              </a:rPr>
              <a:t> avec </a:t>
            </a:r>
            <a:r>
              <a:rPr lang="en-US" dirty="0" err="1">
                <a:solidFill>
                  <a:srgbClr val="000000"/>
                </a:solidFill>
              </a:rPr>
              <a:t>mes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yeux</a:t>
            </a:r>
            <a:r>
              <a:rPr lang="en-US" dirty="0">
                <a:solidFill>
                  <a:srgbClr val="000000"/>
                </a:solidFill>
              </a:rPr>
              <a:t> de gauche </a:t>
            </a:r>
            <a:r>
              <a:rPr lang="en-US" dirty="0" err="1">
                <a:solidFill>
                  <a:srgbClr val="000000"/>
                </a:solidFill>
              </a:rPr>
              <a:t>à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droite</a:t>
            </a:r>
            <a:r>
              <a:rPr lang="en-US" dirty="0">
                <a:solidFill>
                  <a:srgbClr val="000000"/>
                </a:solidFill>
              </a:rPr>
              <a:t> , </a:t>
            </a:r>
            <a:r>
              <a:rPr lang="en-US" dirty="0" err="1">
                <a:solidFill>
                  <a:srgbClr val="000000"/>
                </a:solidFill>
              </a:rPr>
              <a:t>d’une</a:t>
            </a:r>
            <a:r>
              <a:rPr lang="en-US" dirty="0">
                <a:solidFill>
                  <a:srgbClr val="000000"/>
                </a:solidFill>
              </a:rPr>
              <a:t> main </a:t>
            </a:r>
            <a:r>
              <a:rPr lang="en-US" dirty="0" err="1">
                <a:solidFill>
                  <a:srgbClr val="000000"/>
                </a:solidFill>
              </a:rPr>
              <a:t>à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l’autre</a:t>
            </a:r>
            <a:r>
              <a:rPr lang="mr-IN" dirty="0">
                <a:solidFill>
                  <a:srgbClr val="000000"/>
                </a:solidFill>
              </a:rPr>
              <a:t>…</a:t>
            </a:r>
            <a:endParaRPr lang="he-IL" dirty="0">
              <a:solidFill>
                <a:srgbClr val="000000"/>
              </a:solidFill>
            </a:endParaRPr>
          </a:p>
        </p:txBody>
      </p:sp>
      <p:pic>
        <p:nvPicPr>
          <p:cNvPr id="4" name="Picture 2" descr="Doing Prayer - Retro Cartoon Girl Teen Vector Illustr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032" y="2321649"/>
            <a:ext cx="1803686" cy="47778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 Silvestre, PhD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16D-5673-B84A-8717-3C9FED825796}" type="slidenum">
              <a:rPr lang="fr-FR" smtClean="0"/>
              <a:t>12</a:t>
            </a:fld>
            <a:endParaRPr lang="fr-FR"/>
          </a:p>
        </p:txBody>
      </p:sp>
      <p:sp>
        <p:nvSpPr>
          <p:cNvPr id="5" name="Bulle ronde 4"/>
          <p:cNvSpPr/>
          <p:nvPr/>
        </p:nvSpPr>
        <p:spPr>
          <a:xfrm>
            <a:off x="162826" y="455934"/>
            <a:ext cx="2831974" cy="1639190"/>
          </a:xfrm>
          <a:prstGeom prst="wedgeEllipseCallout">
            <a:avLst>
              <a:gd name="adj1" fmla="val 47439"/>
              <a:gd name="adj2" fmla="val 100249"/>
            </a:avLst>
          </a:prstGeom>
          <a:solidFill>
            <a:srgbClr val="D5D28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0000"/>
                </a:solidFill>
              </a:rPr>
              <a:t>Quand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c’est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dur</a:t>
            </a:r>
            <a:r>
              <a:rPr lang="en-US" dirty="0">
                <a:solidFill>
                  <a:srgbClr val="000000"/>
                </a:solidFill>
              </a:rPr>
              <a:t> pour </a:t>
            </a:r>
            <a:r>
              <a:rPr lang="en-US" dirty="0" err="1">
                <a:solidFill>
                  <a:srgbClr val="000000"/>
                </a:solidFill>
              </a:rPr>
              <a:t>m’endormir</a:t>
            </a:r>
            <a:r>
              <a:rPr lang="en-US" dirty="0">
                <a:solidFill>
                  <a:srgbClr val="000000"/>
                </a:solidFill>
              </a:rPr>
              <a:t>, je </a:t>
            </a:r>
            <a:r>
              <a:rPr lang="en-US" dirty="0" err="1">
                <a:solidFill>
                  <a:srgbClr val="000000"/>
                </a:solidFill>
              </a:rPr>
              <a:t>sens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tout </a:t>
            </a:r>
            <a:r>
              <a:rPr lang="en-US" dirty="0" err="1">
                <a:solidFill>
                  <a:srgbClr val="000000"/>
                </a:solidFill>
              </a:rPr>
              <a:t>mon</a:t>
            </a:r>
            <a:r>
              <a:rPr lang="en-US" dirty="0">
                <a:solidFill>
                  <a:srgbClr val="000000"/>
                </a:solidFill>
              </a:rPr>
              <a:t> corps </a:t>
            </a:r>
            <a:r>
              <a:rPr lang="en-US" dirty="0" err="1">
                <a:solidFill>
                  <a:srgbClr val="000000"/>
                </a:solidFill>
              </a:rPr>
              <a:t>est</a:t>
            </a:r>
            <a:r>
              <a:rPr lang="en-US" dirty="0">
                <a:solidFill>
                  <a:srgbClr val="000000"/>
                </a:solidFill>
              </a:rPr>
              <a:t>  </a:t>
            </a:r>
            <a:r>
              <a:rPr lang="en-US" dirty="0" err="1">
                <a:solidFill>
                  <a:srgbClr val="000000"/>
                </a:solidFill>
              </a:rPr>
              <a:t>tendu</a:t>
            </a:r>
            <a:r>
              <a:rPr lang="en-US" dirty="0">
                <a:solidFill>
                  <a:srgbClr val="000000"/>
                </a:solidFill>
              </a:rPr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434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498" y="4326689"/>
            <a:ext cx="1700213" cy="2381250"/>
          </a:xfrm>
          <a:prstGeom prst="rect">
            <a:avLst/>
          </a:prstGeom>
        </p:spPr>
      </p:pic>
      <p:sp>
        <p:nvSpPr>
          <p:cNvPr id="9" name="הסבר אליפטי 8"/>
          <p:cNvSpPr/>
          <p:nvPr/>
        </p:nvSpPr>
        <p:spPr>
          <a:xfrm rot="1677555">
            <a:off x="6965950" y="1439333"/>
            <a:ext cx="1790700" cy="1151467"/>
          </a:xfrm>
          <a:prstGeom prst="wedgeEllipseCallout">
            <a:avLst/>
          </a:prstGeom>
          <a:solidFill>
            <a:srgbClr val="D5D2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Papa me </a:t>
            </a:r>
            <a:r>
              <a:rPr lang="en-US" dirty="0" err="1">
                <a:solidFill>
                  <a:srgbClr val="000000"/>
                </a:solidFill>
              </a:rPr>
              <a:t>dit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tout </a:t>
            </a:r>
            <a:r>
              <a:rPr lang="en-US" dirty="0" err="1">
                <a:solidFill>
                  <a:srgbClr val="000000"/>
                </a:solidFill>
              </a:rPr>
              <a:t>va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être</a:t>
            </a:r>
            <a:r>
              <a:rPr lang="en-US" dirty="0">
                <a:solidFill>
                  <a:srgbClr val="000000"/>
                </a:solidFill>
              </a:rPr>
              <a:t> OK</a:t>
            </a:r>
            <a:endParaRPr lang="he-IL" dirty="0">
              <a:solidFill>
                <a:srgbClr val="000000"/>
              </a:solidFill>
            </a:endParaRPr>
          </a:p>
        </p:txBody>
      </p:sp>
      <p:sp>
        <p:nvSpPr>
          <p:cNvPr id="10" name="הסבר אליפטי 9"/>
          <p:cNvSpPr/>
          <p:nvPr/>
        </p:nvSpPr>
        <p:spPr>
          <a:xfrm rot="19225020">
            <a:off x="1659154" y="361126"/>
            <a:ext cx="1980365" cy="2353395"/>
          </a:xfrm>
          <a:prstGeom prst="wedgeEllipseCallout">
            <a:avLst/>
          </a:prstGeom>
          <a:solidFill>
            <a:srgbClr val="D5D2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Papa me </a:t>
            </a:r>
            <a:r>
              <a:rPr lang="en-US" dirty="0" err="1">
                <a:solidFill>
                  <a:schemeClr val="tx1"/>
                </a:solidFill>
              </a:rPr>
              <a:t>dit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qu’un</a:t>
            </a:r>
            <a:r>
              <a:rPr lang="en-US" dirty="0">
                <a:solidFill>
                  <a:schemeClr val="tx1"/>
                </a:solidFill>
              </a:rPr>
              <a:t> jour </a:t>
            </a:r>
            <a:r>
              <a:rPr lang="en-US" dirty="0" err="1">
                <a:solidFill>
                  <a:schemeClr val="tx1"/>
                </a:solidFill>
              </a:rPr>
              <a:t>bientôt</a:t>
            </a:r>
            <a:r>
              <a:rPr lang="en-US" dirty="0">
                <a:solidFill>
                  <a:schemeClr val="tx1"/>
                </a:solidFill>
              </a:rPr>
              <a:t>  on </a:t>
            </a:r>
            <a:r>
              <a:rPr lang="en-US" dirty="0" err="1">
                <a:solidFill>
                  <a:schemeClr val="tx1"/>
                </a:solidFill>
              </a:rPr>
              <a:t>fera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dégager</a:t>
            </a:r>
            <a:r>
              <a:rPr lang="en-US" dirty="0">
                <a:solidFill>
                  <a:schemeClr val="tx1"/>
                </a:solidFill>
              </a:rPr>
              <a:t> le virus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1" name="הסבר אליפטי 10"/>
          <p:cNvSpPr/>
          <p:nvPr/>
        </p:nvSpPr>
        <p:spPr>
          <a:xfrm>
            <a:off x="3820582" y="220134"/>
            <a:ext cx="2074335" cy="2184399"/>
          </a:xfrm>
          <a:prstGeom prst="wedgeEllipseCallout">
            <a:avLst/>
          </a:prstGeom>
          <a:solidFill>
            <a:srgbClr val="D5D2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Papa me </a:t>
            </a:r>
            <a:r>
              <a:rPr lang="en-US" dirty="0" err="1">
                <a:solidFill>
                  <a:srgbClr val="000000"/>
                </a:solidFill>
              </a:rPr>
              <a:t>dit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maintenant</a:t>
            </a:r>
            <a:r>
              <a:rPr lang="en-US" dirty="0">
                <a:solidFill>
                  <a:srgbClr val="000000"/>
                </a:solidFill>
              </a:rPr>
              <a:t> on </a:t>
            </a:r>
            <a:r>
              <a:rPr lang="en-US" dirty="0" err="1">
                <a:solidFill>
                  <a:srgbClr val="000000"/>
                </a:solidFill>
              </a:rPr>
              <a:t>est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tous</a:t>
            </a:r>
            <a:r>
              <a:rPr lang="en-US" dirty="0">
                <a:solidFill>
                  <a:srgbClr val="000000"/>
                </a:solidFill>
              </a:rPr>
              <a:t> ensemble </a:t>
            </a:r>
            <a:r>
              <a:rPr lang="en-US" dirty="0" err="1">
                <a:solidFill>
                  <a:srgbClr val="000000"/>
                </a:solidFill>
              </a:rPr>
              <a:t>à</a:t>
            </a:r>
            <a:r>
              <a:rPr lang="en-US" dirty="0">
                <a:solidFill>
                  <a:srgbClr val="000000"/>
                </a:solidFill>
              </a:rPr>
              <a:t> la </a:t>
            </a:r>
            <a:r>
              <a:rPr lang="en-US" dirty="0" err="1">
                <a:solidFill>
                  <a:srgbClr val="000000"/>
                </a:solidFill>
              </a:rPr>
              <a:t>maison</a:t>
            </a:r>
            <a:endParaRPr lang="he-IL" dirty="0">
              <a:solidFill>
                <a:srgbClr val="000000"/>
              </a:solidFill>
            </a:endParaRPr>
          </a:p>
        </p:txBody>
      </p:sp>
      <p:pic>
        <p:nvPicPr>
          <p:cNvPr id="14" name="תמונה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882" y="4850795"/>
            <a:ext cx="1692852" cy="1333038"/>
          </a:xfrm>
          <a:prstGeom prst="rect">
            <a:avLst/>
          </a:prstGeom>
        </p:spPr>
      </p:pic>
      <p:pic>
        <p:nvPicPr>
          <p:cNvPr id="13" name="Picture 12" descr="Monster free to use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52" y="3013788"/>
            <a:ext cx="1520942" cy="21234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תוצאת תמונה עבור ‪public domain cartoon monsters‬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613" y="1726379"/>
            <a:ext cx="1645267" cy="21936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תוצאת תמונה עבור ‪child meditating public domain cartoon images‬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573" y="2740885"/>
            <a:ext cx="2082116" cy="24324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 Silvestre, PhD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16D-5673-B84A-8717-3C9FED82579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083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368" y="3374313"/>
            <a:ext cx="2045287" cy="3483687"/>
          </a:xfrm>
          <a:prstGeom prst="rect">
            <a:avLst/>
          </a:prstGeom>
        </p:spPr>
      </p:pic>
      <p:sp>
        <p:nvSpPr>
          <p:cNvPr id="7" name="הסבר אליפטי 6"/>
          <p:cNvSpPr/>
          <p:nvPr/>
        </p:nvSpPr>
        <p:spPr>
          <a:xfrm rot="273787">
            <a:off x="4499287" y="604388"/>
            <a:ext cx="4262805" cy="2604483"/>
          </a:xfrm>
          <a:prstGeom prst="wedgeEllipseCallout">
            <a:avLst>
              <a:gd name="adj1" fmla="val -30864"/>
              <a:gd name="adj2" fmla="val 119644"/>
            </a:avLst>
          </a:prstGeom>
          <a:solidFill>
            <a:srgbClr val="D5D2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err="1">
                <a:solidFill>
                  <a:srgbClr val="000000"/>
                </a:solidFill>
              </a:rPr>
              <a:t>Vous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savez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alors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je </a:t>
            </a:r>
            <a:r>
              <a:rPr lang="en-US" dirty="0" err="1">
                <a:solidFill>
                  <a:srgbClr val="000000"/>
                </a:solidFill>
              </a:rPr>
              <a:t>fais</a:t>
            </a:r>
            <a:r>
              <a:rPr lang="en-US" dirty="0">
                <a:solidFill>
                  <a:srgbClr val="000000"/>
                </a:solidFill>
              </a:rPr>
              <a:t> ?  </a:t>
            </a:r>
            <a:r>
              <a:rPr lang="en-US" b="1" dirty="0">
                <a:solidFill>
                  <a:srgbClr val="000000"/>
                </a:solidFill>
              </a:rPr>
              <a:t>Je </a:t>
            </a:r>
            <a:r>
              <a:rPr lang="en-US" b="1" dirty="0" err="1">
                <a:solidFill>
                  <a:srgbClr val="000000"/>
                </a:solidFill>
              </a:rPr>
              <a:t>saute</a:t>
            </a:r>
            <a:r>
              <a:rPr lang="en-US" b="1" dirty="0">
                <a:solidFill>
                  <a:srgbClr val="000000"/>
                </a:solidFill>
              </a:rPr>
              <a:t> d’un </a:t>
            </a:r>
            <a:r>
              <a:rPr lang="en-US" b="1" dirty="0" err="1">
                <a:solidFill>
                  <a:srgbClr val="000000"/>
                </a:solidFill>
              </a:rPr>
              <a:t>côté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à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l’autre</a:t>
            </a:r>
            <a:r>
              <a:rPr lang="en-US" b="1" dirty="0">
                <a:solidFill>
                  <a:srgbClr val="000000"/>
                </a:solidFill>
              </a:rPr>
              <a:t>  et je </a:t>
            </a:r>
            <a:r>
              <a:rPr lang="en-US" b="1" dirty="0" err="1">
                <a:solidFill>
                  <a:srgbClr val="000000"/>
                </a:solidFill>
              </a:rPr>
              <a:t>fais</a:t>
            </a:r>
            <a:r>
              <a:rPr lang="en-US" b="1" dirty="0">
                <a:solidFill>
                  <a:srgbClr val="000000"/>
                </a:solidFill>
              </a:rPr>
              <a:t> ma </a:t>
            </a:r>
            <a:r>
              <a:rPr lang="en-US" b="1" dirty="0" err="1">
                <a:solidFill>
                  <a:srgbClr val="000000"/>
                </a:solidFill>
              </a:rPr>
              <a:t>danse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spéciale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que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j’ai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inventée</a:t>
            </a:r>
            <a:r>
              <a:rPr lang="en-US" b="1" dirty="0">
                <a:solidFill>
                  <a:srgbClr val="000000"/>
                </a:solidFill>
              </a:rPr>
              <a:t>.  </a:t>
            </a:r>
            <a:r>
              <a:rPr lang="en-US" dirty="0">
                <a:solidFill>
                  <a:srgbClr val="000000"/>
                </a:solidFill>
              </a:rPr>
              <a:t>D’un </a:t>
            </a:r>
            <a:r>
              <a:rPr lang="en-US" dirty="0" err="1">
                <a:solidFill>
                  <a:srgbClr val="000000"/>
                </a:solidFill>
              </a:rPr>
              <a:t>côté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à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l’autre</a:t>
            </a:r>
            <a:r>
              <a:rPr lang="en-US" dirty="0">
                <a:solidFill>
                  <a:srgbClr val="000000"/>
                </a:solidFill>
              </a:rPr>
              <a:t>, d’un </a:t>
            </a:r>
            <a:r>
              <a:rPr lang="en-US" dirty="0" err="1">
                <a:solidFill>
                  <a:srgbClr val="000000"/>
                </a:solidFill>
              </a:rPr>
              <a:t>côté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à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l’autre</a:t>
            </a:r>
            <a:r>
              <a:rPr lang="en-US" dirty="0">
                <a:solidFill>
                  <a:srgbClr val="000000"/>
                </a:solidFill>
              </a:rPr>
              <a:t>……..encore et encore </a:t>
            </a:r>
            <a:r>
              <a:rPr lang="en-US" dirty="0" err="1">
                <a:solidFill>
                  <a:srgbClr val="000000"/>
                </a:solidFill>
              </a:rPr>
              <a:t>à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mon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propre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rthyme</a:t>
            </a:r>
            <a:r>
              <a:rPr lang="en-US" dirty="0">
                <a:solidFill>
                  <a:srgbClr val="000000"/>
                </a:solidFill>
              </a:rPr>
              <a:t>. </a:t>
            </a:r>
            <a:endParaRPr lang="he-IL" dirty="0">
              <a:solidFill>
                <a:srgbClr val="000000"/>
              </a:solidFill>
            </a:endParaRP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0689" y="3211650"/>
            <a:ext cx="1880343" cy="3443150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 Silvestre, PhD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16D-5673-B84A-8717-3C9FED825796}" type="slidenum">
              <a:rPr lang="fr-FR" smtClean="0"/>
              <a:t>14</a:t>
            </a:fld>
            <a:endParaRPr lang="fr-FR"/>
          </a:p>
        </p:txBody>
      </p:sp>
      <p:sp>
        <p:nvSpPr>
          <p:cNvPr id="4" name="Bulle ronde 3"/>
          <p:cNvSpPr/>
          <p:nvPr/>
        </p:nvSpPr>
        <p:spPr>
          <a:xfrm rot="21073646">
            <a:off x="140717" y="310134"/>
            <a:ext cx="4163268" cy="3237930"/>
          </a:xfrm>
          <a:prstGeom prst="wedgeEllipseCallout">
            <a:avLst>
              <a:gd name="adj1" fmla="val 45535"/>
              <a:gd name="adj2" fmla="val 112997"/>
            </a:avLst>
          </a:prstGeom>
          <a:solidFill>
            <a:srgbClr val="D5D28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Et </a:t>
            </a:r>
            <a:r>
              <a:rPr lang="en-US" dirty="0" err="1">
                <a:solidFill>
                  <a:srgbClr val="000000"/>
                </a:solidFill>
              </a:rPr>
              <a:t>quand</a:t>
            </a:r>
            <a:r>
              <a:rPr lang="en-US" dirty="0">
                <a:solidFill>
                  <a:srgbClr val="000000"/>
                </a:solidFill>
              </a:rPr>
              <a:t> tout le monde  </a:t>
            </a:r>
            <a:r>
              <a:rPr lang="en-US" dirty="0" err="1">
                <a:solidFill>
                  <a:srgbClr val="000000"/>
                </a:solidFill>
              </a:rPr>
              <a:t>est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assis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devant</a:t>
            </a:r>
            <a:r>
              <a:rPr lang="en-US" dirty="0">
                <a:solidFill>
                  <a:srgbClr val="000000"/>
                </a:solidFill>
              </a:rPr>
              <a:t> la </a:t>
            </a:r>
            <a:r>
              <a:rPr lang="en-US" dirty="0" err="1">
                <a:solidFill>
                  <a:srgbClr val="000000"/>
                </a:solidFill>
              </a:rPr>
              <a:t>télé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à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regarder</a:t>
            </a:r>
            <a:r>
              <a:rPr lang="en-US" dirty="0">
                <a:solidFill>
                  <a:srgbClr val="000000"/>
                </a:solidFill>
              </a:rPr>
              <a:t> les news, en me </a:t>
            </a:r>
            <a:r>
              <a:rPr lang="en-US" dirty="0" err="1">
                <a:solidFill>
                  <a:srgbClr val="000000"/>
                </a:solidFill>
              </a:rPr>
              <a:t>disant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rester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tranquille</a:t>
            </a:r>
            <a:r>
              <a:rPr lang="en-US" dirty="0">
                <a:solidFill>
                  <a:srgbClr val="000000"/>
                </a:solidFill>
              </a:rPr>
              <a:t>, je sais </a:t>
            </a:r>
            <a:r>
              <a:rPr lang="en-US" dirty="0" err="1">
                <a:solidFill>
                  <a:srgbClr val="000000"/>
                </a:solidFill>
              </a:rPr>
              <a:t>qu’ils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entendent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probablement</a:t>
            </a:r>
            <a:r>
              <a:rPr lang="en-US" dirty="0">
                <a:solidFill>
                  <a:srgbClr val="000000"/>
                </a:solidFill>
              </a:rPr>
              <a:t> des mots </a:t>
            </a:r>
            <a:r>
              <a:rPr lang="en-US" dirty="0" err="1">
                <a:solidFill>
                  <a:srgbClr val="000000"/>
                </a:solidFill>
              </a:rPr>
              <a:t>effrayants</a:t>
            </a:r>
            <a:r>
              <a:rPr lang="en-US" dirty="0">
                <a:solidFill>
                  <a:srgbClr val="000000"/>
                </a:solidFill>
              </a:rPr>
              <a:t>  –  </a:t>
            </a:r>
            <a:r>
              <a:rPr lang="en-US" dirty="0" err="1">
                <a:solidFill>
                  <a:srgbClr val="000000"/>
                </a:solidFill>
              </a:rPr>
              <a:t>peut-être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qu’on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pourra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jamais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sortir</a:t>
            </a:r>
            <a:r>
              <a:rPr lang="en-US" dirty="0">
                <a:solidFill>
                  <a:srgbClr val="000000"/>
                </a:solidFill>
              </a:rPr>
              <a:t> de la </a:t>
            </a:r>
            <a:r>
              <a:rPr lang="en-US" dirty="0" err="1">
                <a:solidFill>
                  <a:srgbClr val="000000"/>
                </a:solidFill>
              </a:rPr>
              <a:t>maison</a:t>
            </a:r>
            <a:r>
              <a:rPr lang="en-US" dirty="0">
                <a:solidFill>
                  <a:srgbClr val="000000"/>
                </a:solidFill>
              </a:rPr>
              <a:t>. </a:t>
            </a:r>
            <a:br>
              <a:rPr lang="en-US" dirty="0">
                <a:solidFill>
                  <a:srgbClr val="000000"/>
                </a:solidFill>
              </a:rPr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929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4082" y="306917"/>
            <a:ext cx="9069917" cy="827617"/>
          </a:xfrm>
        </p:spPr>
        <p:txBody>
          <a:bodyPr>
            <a:normAutofit fontScale="90000"/>
          </a:bodyPr>
          <a:lstStyle/>
          <a:p>
            <a:pPr algn="l" rtl="0">
              <a:lnSpc>
                <a:spcPct val="80000"/>
              </a:lnSpc>
            </a:pPr>
            <a:r>
              <a:rPr lang="en-US" dirty="0"/>
              <a:t>Est-</a:t>
            </a:r>
            <a:r>
              <a:rPr lang="en-US" dirty="0" err="1"/>
              <a:t>ce</a:t>
            </a:r>
            <a:r>
              <a:rPr lang="en-US" dirty="0"/>
              <a:t>-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toi</a:t>
            </a:r>
            <a:r>
              <a:rPr lang="en-US" dirty="0"/>
              <a:t> </a:t>
            </a:r>
            <a:r>
              <a:rPr lang="en-US" dirty="0" err="1"/>
              <a:t>aussi</a:t>
            </a:r>
            <a:r>
              <a:rPr lang="en-US" dirty="0"/>
              <a:t>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danses</a:t>
            </a:r>
            <a:r>
              <a:rPr lang="en-US" dirty="0"/>
              <a:t> pour </a:t>
            </a:r>
            <a:r>
              <a:rPr lang="en-US" dirty="0" err="1"/>
              <a:t>te</a:t>
            </a:r>
            <a:r>
              <a:rPr lang="en-US" dirty="0"/>
              <a:t>  relaxer? </a:t>
            </a:r>
            <a:endParaRPr lang="he-IL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850" y="1690689"/>
            <a:ext cx="3492500" cy="4656667"/>
          </a:xfrm>
          <a:prstGeom prst="rect">
            <a:avLst/>
          </a:prstGeom>
        </p:spPr>
      </p:pic>
      <p:sp>
        <p:nvSpPr>
          <p:cNvPr id="7" name="הסבר אליפטי 6"/>
          <p:cNvSpPr/>
          <p:nvPr/>
        </p:nvSpPr>
        <p:spPr>
          <a:xfrm rot="1713160">
            <a:off x="5816601" y="1497618"/>
            <a:ext cx="1841500" cy="1925152"/>
          </a:xfrm>
          <a:prstGeom prst="wedgeEllipseCallout">
            <a:avLst/>
          </a:prstGeom>
          <a:solidFill>
            <a:srgbClr val="D5D2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הסבר אליפטי 7"/>
          <p:cNvSpPr/>
          <p:nvPr/>
        </p:nvSpPr>
        <p:spPr>
          <a:xfrm rot="19303213">
            <a:off x="1995774" y="1303413"/>
            <a:ext cx="1841500" cy="1925152"/>
          </a:xfrm>
          <a:prstGeom prst="wedgeEllipseCallout">
            <a:avLst/>
          </a:prstGeom>
          <a:solidFill>
            <a:srgbClr val="D5D2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 Silvestre, PhD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16D-5673-B84A-8717-3C9FED825796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8343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 Silvestre, PhD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16D-5673-B84A-8717-3C9FED825796}" type="slidenum">
              <a:rPr lang="fr-FR" smtClean="0"/>
              <a:t>16</a:t>
            </a:fld>
            <a:endParaRPr lang="fr-FR"/>
          </a:p>
        </p:txBody>
      </p:sp>
      <p:pic>
        <p:nvPicPr>
          <p:cNvPr id="6" name="Picture 4" descr="תוצאת תמונה עבור mother child cartoon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3" y="2730501"/>
            <a:ext cx="3624481" cy="39158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ulle ronde 6"/>
          <p:cNvSpPr/>
          <p:nvPr/>
        </p:nvSpPr>
        <p:spPr>
          <a:xfrm>
            <a:off x="253999" y="252223"/>
            <a:ext cx="5185833" cy="2383028"/>
          </a:xfrm>
          <a:prstGeom prst="wedgeEllipseCallout">
            <a:avLst>
              <a:gd name="adj1" fmla="val 7796"/>
              <a:gd name="adj2" fmla="val 62775"/>
            </a:avLst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0000"/>
                </a:solidFill>
              </a:rPr>
              <a:t>Mais</a:t>
            </a:r>
            <a:r>
              <a:rPr lang="en-US" dirty="0">
                <a:solidFill>
                  <a:srgbClr val="000000"/>
                </a:solidFill>
              </a:rPr>
              <a:t> le plus difficile </a:t>
            </a:r>
            <a:r>
              <a:rPr lang="en-US" dirty="0" err="1">
                <a:solidFill>
                  <a:srgbClr val="000000"/>
                </a:solidFill>
              </a:rPr>
              <a:t>c’est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quand</a:t>
            </a:r>
            <a:r>
              <a:rPr lang="en-US" dirty="0">
                <a:solidFill>
                  <a:srgbClr val="000000"/>
                </a:solidFill>
              </a:rPr>
              <a:t> je </a:t>
            </a:r>
            <a:r>
              <a:rPr lang="en-US" dirty="0" err="1">
                <a:solidFill>
                  <a:srgbClr val="000000"/>
                </a:solidFill>
              </a:rPr>
              <a:t>demande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à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maman</a:t>
            </a:r>
            <a:r>
              <a:rPr lang="en-US" dirty="0">
                <a:solidFill>
                  <a:srgbClr val="000000"/>
                </a:solidFill>
              </a:rPr>
              <a:t>, “</a:t>
            </a:r>
            <a:r>
              <a:rPr lang="en-US" dirty="0" err="1">
                <a:solidFill>
                  <a:srgbClr val="000000"/>
                </a:solidFill>
              </a:rPr>
              <a:t>quand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est-ce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ce</a:t>
            </a:r>
            <a:r>
              <a:rPr lang="en-US" dirty="0">
                <a:solidFill>
                  <a:srgbClr val="000000"/>
                </a:solidFill>
              </a:rPr>
              <a:t> sera </a:t>
            </a:r>
            <a:r>
              <a:rPr lang="en-US" dirty="0" err="1">
                <a:solidFill>
                  <a:srgbClr val="000000"/>
                </a:solidFill>
              </a:rPr>
              <a:t>fini</a:t>
            </a:r>
            <a:r>
              <a:rPr lang="en-US" dirty="0">
                <a:solidFill>
                  <a:srgbClr val="000000"/>
                </a:solidFill>
              </a:rPr>
              <a:t>?” Et </a:t>
            </a:r>
            <a:r>
              <a:rPr lang="en-US" dirty="0" err="1">
                <a:solidFill>
                  <a:srgbClr val="000000"/>
                </a:solidFill>
              </a:rPr>
              <a:t>elle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dit</a:t>
            </a:r>
            <a:r>
              <a:rPr lang="en-US" dirty="0">
                <a:solidFill>
                  <a:srgbClr val="000000"/>
                </a:solidFill>
              </a:rPr>
              <a:t> “je ne sais pas, </a:t>
            </a:r>
            <a:r>
              <a:rPr lang="en-US" dirty="0" err="1">
                <a:solidFill>
                  <a:srgbClr val="000000"/>
                </a:solidFill>
              </a:rPr>
              <a:t>mais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j’espère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ce</a:t>
            </a:r>
            <a:r>
              <a:rPr lang="en-US" dirty="0">
                <a:solidFill>
                  <a:srgbClr val="000000"/>
                </a:solidFill>
              </a:rPr>
              <a:t> sera </a:t>
            </a:r>
            <a:r>
              <a:rPr lang="en-US" dirty="0" err="1">
                <a:solidFill>
                  <a:srgbClr val="000000"/>
                </a:solidFill>
              </a:rPr>
              <a:t>bientôt</a:t>
            </a:r>
            <a:r>
              <a:rPr lang="en-US" dirty="0">
                <a:solidFill>
                  <a:srgbClr val="000000"/>
                </a:solidFill>
              </a:rPr>
              <a:t>” </a:t>
            </a:r>
            <a:r>
              <a:rPr lang="en-US" dirty="0" err="1">
                <a:solidFill>
                  <a:srgbClr val="000000"/>
                </a:solidFill>
              </a:rPr>
              <a:t>C’est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là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je me </a:t>
            </a:r>
            <a:r>
              <a:rPr lang="en-US" dirty="0" err="1">
                <a:solidFill>
                  <a:srgbClr val="000000"/>
                </a:solidFill>
              </a:rPr>
              <a:t>sens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très</a:t>
            </a:r>
            <a:r>
              <a:rPr lang="en-US" dirty="0">
                <a:solidFill>
                  <a:srgbClr val="000000"/>
                </a:solidFill>
              </a:rPr>
              <a:t> triste. Si </a:t>
            </a:r>
            <a:r>
              <a:rPr lang="en-US" dirty="0" err="1">
                <a:solidFill>
                  <a:srgbClr val="000000"/>
                </a:solidFill>
              </a:rPr>
              <a:t>maman</a:t>
            </a:r>
            <a:r>
              <a:rPr lang="en-US" dirty="0">
                <a:solidFill>
                  <a:srgbClr val="000000"/>
                </a:solidFill>
              </a:rPr>
              <a:t> ne </a:t>
            </a:r>
            <a:r>
              <a:rPr lang="en-US" dirty="0" err="1">
                <a:solidFill>
                  <a:srgbClr val="000000"/>
                </a:solidFill>
              </a:rPr>
              <a:t>sait</a:t>
            </a:r>
            <a:r>
              <a:rPr lang="en-US" dirty="0">
                <a:solidFill>
                  <a:srgbClr val="000000"/>
                </a:solidFill>
              </a:rPr>
              <a:t> pas, </a:t>
            </a:r>
            <a:r>
              <a:rPr lang="en-US" dirty="0" err="1">
                <a:solidFill>
                  <a:srgbClr val="000000"/>
                </a:solidFill>
              </a:rPr>
              <a:t>alors</a:t>
            </a:r>
            <a:r>
              <a:rPr lang="en-US" dirty="0">
                <a:solidFill>
                  <a:srgbClr val="000000"/>
                </a:solidFill>
              </a:rPr>
              <a:t> comment </a:t>
            </a:r>
            <a:r>
              <a:rPr lang="en-US" dirty="0" err="1">
                <a:solidFill>
                  <a:srgbClr val="000000"/>
                </a:solidFill>
              </a:rPr>
              <a:t>être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sûre</a:t>
            </a:r>
            <a:r>
              <a:rPr lang="en-US" dirty="0">
                <a:solidFill>
                  <a:srgbClr val="000000"/>
                </a:solidFill>
              </a:rPr>
              <a:t>? </a:t>
            </a:r>
            <a:endParaRPr lang="fr-FR" dirty="0"/>
          </a:p>
        </p:txBody>
      </p:sp>
      <p:sp>
        <p:nvSpPr>
          <p:cNvPr id="8" name="Pensées 7"/>
          <p:cNvSpPr/>
          <p:nvPr/>
        </p:nvSpPr>
        <p:spPr>
          <a:xfrm>
            <a:off x="4106333" y="1270000"/>
            <a:ext cx="4952999" cy="3524250"/>
          </a:xfrm>
          <a:prstGeom prst="cloudCallout">
            <a:avLst>
              <a:gd name="adj1" fmla="val -59275"/>
              <a:gd name="adj2" fmla="val 32353"/>
            </a:avLst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0000"/>
                </a:solidFill>
              </a:rPr>
              <a:t>Maman</a:t>
            </a:r>
            <a:r>
              <a:rPr lang="en-US" b="1" dirty="0">
                <a:solidFill>
                  <a:srgbClr val="000000"/>
                </a:solidFill>
              </a:rPr>
              <a:t> me </a:t>
            </a:r>
            <a:r>
              <a:rPr lang="en-US" b="1" dirty="0" err="1">
                <a:solidFill>
                  <a:srgbClr val="000000"/>
                </a:solidFill>
              </a:rPr>
              <a:t>prend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alors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dans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ses</a:t>
            </a:r>
            <a:r>
              <a:rPr lang="en-US" b="1" dirty="0">
                <a:solidFill>
                  <a:srgbClr val="000000"/>
                </a:solidFill>
              </a:rPr>
              <a:t> bras et on se </a:t>
            </a:r>
            <a:r>
              <a:rPr lang="en-US" b="1" dirty="0" err="1">
                <a:solidFill>
                  <a:srgbClr val="000000"/>
                </a:solidFill>
              </a:rPr>
              <a:t>berce</a:t>
            </a:r>
            <a:r>
              <a:rPr lang="en-US" b="1" dirty="0">
                <a:solidFill>
                  <a:srgbClr val="000000"/>
                </a:solidFill>
              </a:rPr>
              <a:t> ensemble d’un </a:t>
            </a:r>
            <a:r>
              <a:rPr lang="en-US" b="1" dirty="0" err="1">
                <a:solidFill>
                  <a:srgbClr val="000000"/>
                </a:solidFill>
              </a:rPr>
              <a:t>côté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à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l’autre</a:t>
            </a:r>
            <a:r>
              <a:rPr lang="en-US" dirty="0">
                <a:solidFill>
                  <a:srgbClr val="000000"/>
                </a:solidFill>
              </a:rPr>
              <a:t>. Elle  me </a:t>
            </a:r>
            <a:r>
              <a:rPr lang="en-US" dirty="0" err="1">
                <a:solidFill>
                  <a:srgbClr val="000000"/>
                </a:solidFill>
              </a:rPr>
              <a:t>promet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 </a:t>
            </a:r>
            <a:r>
              <a:rPr lang="en-US" dirty="0" err="1">
                <a:solidFill>
                  <a:srgbClr val="000000"/>
                </a:solidFill>
              </a:rPr>
              <a:t>l’épidémie</a:t>
            </a:r>
            <a:r>
              <a:rPr lang="en-US" dirty="0">
                <a:solidFill>
                  <a:srgbClr val="000000"/>
                </a:solidFill>
              </a:rPr>
              <a:t> du  virus Corona </a:t>
            </a:r>
            <a:r>
              <a:rPr lang="en-US" dirty="0" err="1">
                <a:solidFill>
                  <a:srgbClr val="000000"/>
                </a:solidFill>
              </a:rPr>
              <a:t>s’arr</a:t>
            </a:r>
            <a:r>
              <a:rPr lang="fr-FR" dirty="0" err="1">
                <a:solidFill>
                  <a:srgbClr val="000000"/>
                </a:solidFill>
              </a:rPr>
              <a:t>ê</a:t>
            </a:r>
            <a:r>
              <a:rPr lang="en-US" dirty="0" err="1">
                <a:solidFill>
                  <a:srgbClr val="000000"/>
                </a:solidFill>
              </a:rPr>
              <a:t>tera</a:t>
            </a:r>
            <a:r>
              <a:rPr lang="en-US" dirty="0">
                <a:solidFill>
                  <a:srgbClr val="000000"/>
                </a:solidFill>
              </a:rPr>
              <a:t> un jour et tout </a:t>
            </a:r>
            <a:r>
              <a:rPr lang="en-US" dirty="0" err="1">
                <a:solidFill>
                  <a:srgbClr val="000000"/>
                </a:solidFill>
              </a:rPr>
              <a:t>reviendra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comme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avant</a:t>
            </a:r>
            <a:r>
              <a:rPr lang="en-US" dirty="0">
                <a:solidFill>
                  <a:srgbClr val="000000"/>
                </a:solidFill>
              </a:rPr>
              <a:t>. Si je </a:t>
            </a:r>
            <a:r>
              <a:rPr lang="en-US" dirty="0" err="1">
                <a:solidFill>
                  <a:srgbClr val="000000"/>
                </a:solidFill>
              </a:rPr>
              <a:t>peux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apaiser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peurs</a:t>
            </a:r>
            <a:r>
              <a:rPr lang="en-US" dirty="0">
                <a:solidFill>
                  <a:srgbClr val="000000"/>
                </a:solidFill>
              </a:rPr>
              <a:t> et me calmer </a:t>
            </a:r>
            <a:r>
              <a:rPr lang="en-US" dirty="0" err="1">
                <a:solidFill>
                  <a:srgbClr val="000000"/>
                </a:solidFill>
              </a:rPr>
              <a:t>quand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j’en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besoin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alors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mon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cerveau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s’apaisera</a:t>
            </a:r>
            <a:r>
              <a:rPr lang="en-US" dirty="0">
                <a:solidFill>
                  <a:srgbClr val="000000"/>
                </a:solidFill>
              </a:rPr>
              <a:t>. </a:t>
            </a:r>
            <a:endParaRPr lang="fr-FR" dirty="0"/>
          </a:p>
        </p:txBody>
      </p:sp>
      <p:sp>
        <p:nvSpPr>
          <p:cNvPr id="9" name="Bulle ronde 8"/>
          <p:cNvSpPr/>
          <p:nvPr/>
        </p:nvSpPr>
        <p:spPr>
          <a:xfrm>
            <a:off x="3958167" y="5090584"/>
            <a:ext cx="4804833" cy="1555750"/>
          </a:xfrm>
          <a:prstGeom prst="wedgeEllipseCallout">
            <a:avLst>
              <a:gd name="adj1" fmla="val -64603"/>
              <a:gd name="adj2" fmla="val -25953"/>
            </a:avLst>
          </a:prstGeom>
          <a:solidFill>
            <a:srgbClr val="D5D28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000000"/>
                </a:solidFill>
              </a:rPr>
              <a:t>Mais</a:t>
            </a:r>
            <a:r>
              <a:rPr lang="en-US" dirty="0">
                <a:solidFill>
                  <a:srgbClr val="000000"/>
                </a:solidFill>
              </a:rPr>
              <a:t> comment faire?  Je </a:t>
            </a:r>
            <a:r>
              <a:rPr lang="en-US" dirty="0" err="1">
                <a:solidFill>
                  <a:srgbClr val="000000"/>
                </a:solidFill>
              </a:rPr>
              <a:t>pense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à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ce</a:t>
            </a:r>
            <a:r>
              <a:rPr lang="en-US" dirty="0">
                <a:solidFill>
                  <a:srgbClr val="000000"/>
                </a:solidFill>
              </a:rPr>
              <a:t> qui se </a:t>
            </a:r>
            <a:r>
              <a:rPr lang="en-US" dirty="0" err="1">
                <a:solidFill>
                  <a:srgbClr val="000000"/>
                </a:solidFill>
              </a:rPr>
              <a:t>passe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maintenant</a:t>
            </a:r>
            <a:r>
              <a:rPr lang="en-US" dirty="0">
                <a:solidFill>
                  <a:srgbClr val="000000"/>
                </a:solidFill>
              </a:rPr>
              <a:t>, le </a:t>
            </a:r>
            <a:r>
              <a:rPr lang="en-US" dirty="0" err="1">
                <a:solidFill>
                  <a:srgbClr val="000000"/>
                </a:solidFill>
              </a:rPr>
              <a:t>calin</a:t>
            </a:r>
            <a:r>
              <a:rPr lang="en-US" dirty="0">
                <a:solidFill>
                  <a:srgbClr val="000000"/>
                </a:solidFill>
              </a:rPr>
              <a:t> avec </a:t>
            </a:r>
            <a:r>
              <a:rPr lang="en-US" dirty="0" err="1">
                <a:solidFill>
                  <a:srgbClr val="000000"/>
                </a:solidFill>
              </a:rPr>
              <a:t>maman</a:t>
            </a:r>
            <a:r>
              <a:rPr lang="en-US" dirty="0">
                <a:solidFill>
                  <a:srgbClr val="000000"/>
                </a:solidFill>
              </a:rPr>
              <a:t>  </a:t>
            </a:r>
            <a:r>
              <a:rPr lang="en-US" dirty="0" err="1">
                <a:solidFill>
                  <a:srgbClr val="000000"/>
                </a:solidFill>
              </a:rPr>
              <a:t>quand</a:t>
            </a:r>
            <a:r>
              <a:rPr lang="en-US" dirty="0">
                <a:solidFill>
                  <a:srgbClr val="000000"/>
                </a:solidFill>
              </a:rPr>
              <a:t> on   se </a:t>
            </a:r>
            <a:r>
              <a:rPr lang="en-US" dirty="0" err="1">
                <a:solidFill>
                  <a:srgbClr val="000000"/>
                </a:solidFill>
              </a:rPr>
              <a:t>berce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droite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à</a:t>
            </a:r>
            <a:r>
              <a:rPr lang="en-US" dirty="0">
                <a:solidFill>
                  <a:srgbClr val="000000"/>
                </a:solidFill>
              </a:rPr>
              <a:t> gauche. </a:t>
            </a:r>
          </a:p>
        </p:txBody>
      </p:sp>
    </p:spTree>
    <p:extLst>
      <p:ext uri="{BB962C8B-B14F-4D97-AF65-F5344CB8AC3E}">
        <p14:creationId xmlns:p14="http://schemas.microsoft.com/office/powerpoint/2010/main" val="327888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 Silvestre, PhD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16D-5673-B84A-8717-3C9FED825796}" type="slidenum">
              <a:rPr lang="fr-FR" smtClean="0"/>
              <a:t>17</a:t>
            </a:fld>
            <a:endParaRPr lang="fr-FR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917" y="1822453"/>
            <a:ext cx="2921000" cy="3289298"/>
          </a:xfrm>
          <a:prstGeom prst="rect">
            <a:avLst/>
          </a:prstGeom>
        </p:spPr>
      </p:pic>
      <p:sp>
        <p:nvSpPr>
          <p:cNvPr id="6" name="Bulle ronde 5"/>
          <p:cNvSpPr/>
          <p:nvPr/>
        </p:nvSpPr>
        <p:spPr>
          <a:xfrm>
            <a:off x="74083" y="774703"/>
            <a:ext cx="2550583" cy="2095500"/>
          </a:xfrm>
          <a:prstGeom prst="wedgeEllipseCallout">
            <a:avLst>
              <a:gd name="adj1" fmla="val 82833"/>
              <a:gd name="adj2" fmla="val 25137"/>
            </a:avLst>
          </a:prstGeom>
          <a:solidFill>
            <a:srgbClr val="D5D28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Est-ce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que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tu</a:t>
            </a:r>
            <a:r>
              <a:rPr lang="en-US" dirty="0">
                <a:solidFill>
                  <a:schemeClr val="tx1"/>
                </a:solidFill>
              </a:rPr>
              <a:t> as </a:t>
            </a:r>
            <a:r>
              <a:rPr lang="en-US" dirty="0" err="1">
                <a:solidFill>
                  <a:schemeClr val="tx1"/>
                </a:solidFill>
              </a:rPr>
              <a:t>une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façon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spéciale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te</a:t>
            </a:r>
            <a:r>
              <a:rPr lang="en-US" dirty="0">
                <a:solidFill>
                  <a:schemeClr val="tx1"/>
                </a:solidFill>
              </a:rPr>
              <a:t> relaxer?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err="1">
                <a:solidFill>
                  <a:schemeClr val="tx1"/>
                </a:solidFill>
              </a:rPr>
              <a:t>Peux</a:t>
            </a:r>
            <a:r>
              <a:rPr lang="en-US" dirty="0">
                <a:solidFill>
                  <a:schemeClr val="tx1"/>
                </a:solidFill>
              </a:rPr>
              <a:t>-t-on </a:t>
            </a:r>
            <a:r>
              <a:rPr lang="en-US" dirty="0" err="1">
                <a:solidFill>
                  <a:schemeClr val="tx1"/>
                </a:solidFill>
              </a:rPr>
              <a:t>l’essayer</a:t>
            </a:r>
            <a:r>
              <a:rPr lang="en-US" dirty="0">
                <a:solidFill>
                  <a:schemeClr val="tx1"/>
                </a:solidFill>
              </a:rPr>
              <a:t>?</a:t>
            </a:r>
            <a:br>
              <a:rPr lang="en-US" dirty="0">
                <a:solidFill>
                  <a:schemeClr val="tx1"/>
                </a:solidFill>
              </a:rPr>
            </a:b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Pensées 6"/>
          <p:cNvSpPr/>
          <p:nvPr/>
        </p:nvSpPr>
        <p:spPr>
          <a:xfrm>
            <a:off x="5969000" y="423334"/>
            <a:ext cx="2717800" cy="2307168"/>
          </a:xfrm>
          <a:prstGeom prst="cloudCallout">
            <a:avLst>
              <a:gd name="adj1" fmla="val -53543"/>
              <a:gd name="adj2" fmla="val 77801"/>
            </a:avLst>
          </a:prstGeom>
          <a:solidFill>
            <a:srgbClr val="D5D28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292934"/>
                </a:solidFill>
              </a:rPr>
              <a:t>Qu’est-ce</a:t>
            </a:r>
            <a:r>
              <a:rPr lang="en-US" dirty="0">
                <a:solidFill>
                  <a:srgbClr val="292934"/>
                </a:solidFill>
              </a:rPr>
              <a:t> </a:t>
            </a:r>
            <a:r>
              <a:rPr lang="en-US" dirty="0" err="1">
                <a:solidFill>
                  <a:srgbClr val="292934"/>
                </a:solidFill>
              </a:rPr>
              <a:t>que</a:t>
            </a:r>
            <a:r>
              <a:rPr lang="en-US" dirty="0">
                <a:solidFill>
                  <a:srgbClr val="292934"/>
                </a:solidFill>
              </a:rPr>
              <a:t> </a:t>
            </a:r>
            <a:r>
              <a:rPr lang="en-US" dirty="0" err="1">
                <a:solidFill>
                  <a:srgbClr val="292934"/>
                </a:solidFill>
              </a:rPr>
              <a:t>tu</a:t>
            </a:r>
            <a:r>
              <a:rPr lang="en-US" dirty="0">
                <a:solidFill>
                  <a:srgbClr val="292934"/>
                </a:solidFill>
              </a:rPr>
              <a:t> </a:t>
            </a:r>
            <a:r>
              <a:rPr lang="en-US" dirty="0" err="1">
                <a:solidFill>
                  <a:srgbClr val="292934"/>
                </a:solidFill>
              </a:rPr>
              <a:t>te</a:t>
            </a:r>
            <a:r>
              <a:rPr lang="en-US" dirty="0">
                <a:solidFill>
                  <a:srgbClr val="292934"/>
                </a:solidFill>
              </a:rPr>
              <a:t> dis </a:t>
            </a:r>
            <a:r>
              <a:rPr lang="en-US" dirty="0" err="1">
                <a:solidFill>
                  <a:srgbClr val="292934"/>
                </a:solidFill>
              </a:rPr>
              <a:t>quand</a:t>
            </a:r>
            <a:r>
              <a:rPr lang="en-US" dirty="0">
                <a:solidFill>
                  <a:srgbClr val="292934"/>
                </a:solidFill>
              </a:rPr>
              <a:t> </a:t>
            </a:r>
            <a:r>
              <a:rPr lang="en-US" dirty="0" err="1">
                <a:solidFill>
                  <a:srgbClr val="292934"/>
                </a:solidFill>
              </a:rPr>
              <a:t>tu</a:t>
            </a:r>
            <a:r>
              <a:rPr lang="en-US" dirty="0">
                <a:solidFill>
                  <a:srgbClr val="292934"/>
                </a:solidFill>
              </a:rPr>
              <a:t> </a:t>
            </a:r>
            <a:r>
              <a:rPr lang="en-US" dirty="0" err="1">
                <a:solidFill>
                  <a:srgbClr val="292934"/>
                </a:solidFill>
              </a:rPr>
              <a:t>te</a:t>
            </a:r>
            <a:r>
              <a:rPr lang="en-US" dirty="0">
                <a:solidFill>
                  <a:srgbClr val="292934"/>
                </a:solidFill>
              </a:rPr>
              <a:t> </a:t>
            </a:r>
            <a:r>
              <a:rPr lang="en-US" dirty="0" err="1">
                <a:solidFill>
                  <a:srgbClr val="292934"/>
                </a:solidFill>
              </a:rPr>
              <a:t>calmes</a:t>
            </a:r>
            <a:r>
              <a:rPr lang="en-US" dirty="0">
                <a:solidFill>
                  <a:srgbClr val="292934"/>
                </a:solidFill>
              </a:rPr>
              <a:t>? </a:t>
            </a:r>
            <a:br>
              <a:rPr lang="en-US" dirty="0">
                <a:solidFill>
                  <a:srgbClr val="292934"/>
                </a:solidFill>
              </a:rPr>
            </a:br>
            <a:r>
              <a:rPr lang="en-US" dirty="0" err="1">
                <a:solidFill>
                  <a:srgbClr val="292934"/>
                </a:solidFill>
              </a:rPr>
              <a:t>Peut-être</a:t>
            </a:r>
            <a:r>
              <a:rPr lang="en-US" dirty="0">
                <a:solidFill>
                  <a:srgbClr val="292934"/>
                </a:solidFill>
              </a:rPr>
              <a:t> </a:t>
            </a:r>
            <a:r>
              <a:rPr lang="en-US" dirty="0" err="1">
                <a:solidFill>
                  <a:srgbClr val="292934"/>
                </a:solidFill>
              </a:rPr>
              <a:t>tu</a:t>
            </a:r>
            <a:r>
              <a:rPr lang="en-US" dirty="0">
                <a:solidFill>
                  <a:srgbClr val="292934"/>
                </a:solidFill>
              </a:rPr>
              <a:t> </a:t>
            </a:r>
            <a:r>
              <a:rPr lang="en-US" dirty="0" err="1">
                <a:solidFill>
                  <a:srgbClr val="292934"/>
                </a:solidFill>
              </a:rPr>
              <a:t>te</a:t>
            </a:r>
            <a:r>
              <a:rPr lang="en-US" dirty="0">
                <a:solidFill>
                  <a:srgbClr val="292934"/>
                </a:solidFill>
              </a:rPr>
              <a:t> dis: tout </a:t>
            </a:r>
            <a:r>
              <a:rPr lang="en-US" dirty="0" err="1">
                <a:solidFill>
                  <a:srgbClr val="292934"/>
                </a:solidFill>
              </a:rPr>
              <a:t>va</a:t>
            </a:r>
            <a:r>
              <a:rPr lang="en-US" dirty="0">
                <a:solidFill>
                  <a:srgbClr val="292934"/>
                </a:solidFill>
              </a:rPr>
              <a:t> </a:t>
            </a:r>
            <a:r>
              <a:rPr lang="en-US" dirty="0" err="1">
                <a:solidFill>
                  <a:srgbClr val="292934"/>
                </a:solidFill>
              </a:rPr>
              <a:t>être</a:t>
            </a:r>
            <a:r>
              <a:rPr lang="en-US" dirty="0">
                <a:solidFill>
                  <a:srgbClr val="292934"/>
                </a:solidFill>
              </a:rPr>
              <a:t>  OK?</a:t>
            </a:r>
            <a:br>
              <a:rPr lang="en-US" dirty="0">
                <a:solidFill>
                  <a:srgbClr val="292934"/>
                </a:solidFill>
              </a:rPr>
            </a:br>
            <a:endParaRPr lang="fr-FR" dirty="0">
              <a:solidFill>
                <a:srgbClr val="292934"/>
              </a:solidFill>
            </a:endParaRPr>
          </a:p>
        </p:txBody>
      </p:sp>
      <p:sp>
        <p:nvSpPr>
          <p:cNvPr id="8" name="Bulle ronde 7"/>
          <p:cNvSpPr/>
          <p:nvPr/>
        </p:nvSpPr>
        <p:spPr>
          <a:xfrm>
            <a:off x="6212416" y="4254500"/>
            <a:ext cx="2772833" cy="2116667"/>
          </a:xfrm>
          <a:prstGeom prst="wedgeEllipseCallout">
            <a:avLst>
              <a:gd name="adj1" fmla="val -97376"/>
              <a:gd name="adj2" fmla="val -16500"/>
            </a:avLst>
          </a:prstGeom>
          <a:solidFill>
            <a:srgbClr val="D5D28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292934"/>
                </a:solidFill>
              </a:rPr>
              <a:t>Peut-être</a:t>
            </a:r>
            <a:r>
              <a:rPr lang="en-US" dirty="0">
                <a:solidFill>
                  <a:srgbClr val="292934"/>
                </a:solidFill>
              </a:rPr>
              <a:t> </a:t>
            </a:r>
            <a:r>
              <a:rPr lang="en-US" dirty="0" err="1">
                <a:solidFill>
                  <a:srgbClr val="292934"/>
                </a:solidFill>
              </a:rPr>
              <a:t>tu</a:t>
            </a:r>
            <a:r>
              <a:rPr lang="en-US" dirty="0">
                <a:solidFill>
                  <a:srgbClr val="292934"/>
                </a:solidFill>
              </a:rPr>
              <a:t> </a:t>
            </a:r>
            <a:r>
              <a:rPr lang="en-US" dirty="0" err="1">
                <a:solidFill>
                  <a:srgbClr val="292934"/>
                </a:solidFill>
              </a:rPr>
              <a:t>te</a:t>
            </a:r>
            <a:r>
              <a:rPr lang="en-US" dirty="0">
                <a:solidFill>
                  <a:srgbClr val="292934"/>
                </a:solidFill>
              </a:rPr>
              <a:t> dis: tout </a:t>
            </a:r>
            <a:r>
              <a:rPr lang="en-US" dirty="0" err="1">
                <a:solidFill>
                  <a:srgbClr val="292934"/>
                </a:solidFill>
              </a:rPr>
              <a:t>va</a:t>
            </a:r>
            <a:r>
              <a:rPr lang="en-US" dirty="0">
                <a:solidFill>
                  <a:srgbClr val="292934"/>
                </a:solidFill>
              </a:rPr>
              <a:t> </a:t>
            </a:r>
            <a:r>
              <a:rPr lang="en-US" dirty="0" err="1">
                <a:solidFill>
                  <a:srgbClr val="292934"/>
                </a:solidFill>
              </a:rPr>
              <a:t>être</a:t>
            </a:r>
            <a:r>
              <a:rPr lang="en-US" dirty="0">
                <a:solidFill>
                  <a:srgbClr val="292934"/>
                </a:solidFill>
              </a:rPr>
              <a:t>  OK?</a:t>
            </a:r>
            <a:br>
              <a:rPr lang="en-US" dirty="0">
                <a:solidFill>
                  <a:srgbClr val="292934"/>
                </a:solidFill>
              </a:rPr>
            </a:br>
            <a:r>
              <a:rPr lang="en-US" dirty="0" err="1">
                <a:solidFill>
                  <a:srgbClr val="292934"/>
                </a:solidFill>
              </a:rPr>
              <a:t>Ou</a:t>
            </a:r>
            <a:r>
              <a:rPr lang="en-US" dirty="0">
                <a:solidFill>
                  <a:srgbClr val="292934"/>
                </a:solidFill>
              </a:rPr>
              <a:t> </a:t>
            </a:r>
            <a:r>
              <a:rPr lang="en-US" dirty="0" err="1">
                <a:solidFill>
                  <a:srgbClr val="292934"/>
                </a:solidFill>
              </a:rPr>
              <a:t>peut-être</a:t>
            </a:r>
            <a:r>
              <a:rPr lang="en-US" dirty="0">
                <a:solidFill>
                  <a:srgbClr val="292934"/>
                </a:solidFill>
              </a:rPr>
              <a:t> </a:t>
            </a:r>
            <a:r>
              <a:rPr lang="en-US" dirty="0" err="1">
                <a:solidFill>
                  <a:srgbClr val="292934"/>
                </a:solidFill>
              </a:rPr>
              <a:t>tu</a:t>
            </a:r>
            <a:r>
              <a:rPr lang="en-US" dirty="0">
                <a:solidFill>
                  <a:srgbClr val="292934"/>
                </a:solidFill>
              </a:rPr>
              <a:t> </a:t>
            </a:r>
            <a:r>
              <a:rPr lang="en-US" dirty="0" err="1">
                <a:solidFill>
                  <a:srgbClr val="292934"/>
                </a:solidFill>
              </a:rPr>
              <a:t>te</a:t>
            </a:r>
            <a:r>
              <a:rPr lang="en-US" dirty="0">
                <a:solidFill>
                  <a:srgbClr val="292934"/>
                </a:solidFill>
              </a:rPr>
              <a:t> dis </a:t>
            </a:r>
            <a:r>
              <a:rPr lang="en-US" dirty="0" err="1">
                <a:solidFill>
                  <a:srgbClr val="292934"/>
                </a:solidFill>
              </a:rPr>
              <a:t>que</a:t>
            </a:r>
            <a:r>
              <a:rPr lang="en-US" dirty="0">
                <a:solidFill>
                  <a:srgbClr val="292934"/>
                </a:solidFill>
              </a:rPr>
              <a:t> tout </a:t>
            </a:r>
            <a:r>
              <a:rPr lang="en-US" dirty="0" err="1">
                <a:solidFill>
                  <a:srgbClr val="292934"/>
                </a:solidFill>
              </a:rPr>
              <a:t>redeviendra</a:t>
            </a:r>
            <a:r>
              <a:rPr lang="en-US" dirty="0">
                <a:solidFill>
                  <a:srgbClr val="292934"/>
                </a:solidFill>
              </a:rPr>
              <a:t> </a:t>
            </a:r>
            <a:r>
              <a:rPr lang="en-US" dirty="0" err="1">
                <a:solidFill>
                  <a:srgbClr val="292934"/>
                </a:solidFill>
              </a:rPr>
              <a:t>comme</a:t>
            </a:r>
            <a:r>
              <a:rPr lang="en-US" dirty="0">
                <a:solidFill>
                  <a:srgbClr val="292934"/>
                </a:solidFill>
              </a:rPr>
              <a:t> </a:t>
            </a:r>
            <a:r>
              <a:rPr lang="en-US" dirty="0" err="1">
                <a:solidFill>
                  <a:srgbClr val="292934"/>
                </a:solidFill>
              </a:rPr>
              <a:t>avant</a:t>
            </a:r>
            <a:r>
              <a:rPr lang="en-US" dirty="0">
                <a:solidFill>
                  <a:srgbClr val="292934"/>
                </a:solidFill>
              </a:rPr>
              <a:t>?</a:t>
            </a:r>
            <a:br>
              <a:rPr lang="en-US" dirty="0">
                <a:solidFill>
                  <a:srgbClr val="292934"/>
                </a:solidFill>
              </a:rPr>
            </a:br>
            <a:endParaRPr lang="fr-FR" dirty="0">
              <a:solidFill>
                <a:srgbClr val="292934"/>
              </a:solidFill>
            </a:endParaRPr>
          </a:p>
        </p:txBody>
      </p:sp>
      <p:sp>
        <p:nvSpPr>
          <p:cNvPr id="10" name="Pensées 9"/>
          <p:cNvSpPr/>
          <p:nvPr/>
        </p:nvSpPr>
        <p:spPr>
          <a:xfrm>
            <a:off x="169333" y="3704167"/>
            <a:ext cx="3079750" cy="3037416"/>
          </a:xfrm>
          <a:prstGeom prst="cloudCallout">
            <a:avLst>
              <a:gd name="adj1" fmla="val 49571"/>
              <a:gd name="adj2" fmla="val -68333"/>
            </a:avLst>
          </a:prstGeom>
          <a:solidFill>
            <a:srgbClr val="D5D28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292934"/>
                </a:solidFill>
              </a:rPr>
              <a:t>Ou</a:t>
            </a:r>
            <a:r>
              <a:rPr lang="en-US" dirty="0">
                <a:solidFill>
                  <a:srgbClr val="292934"/>
                </a:solidFill>
              </a:rPr>
              <a:t> </a:t>
            </a:r>
            <a:r>
              <a:rPr lang="en-US" dirty="0" err="1">
                <a:solidFill>
                  <a:srgbClr val="292934"/>
                </a:solidFill>
              </a:rPr>
              <a:t>est-ce</a:t>
            </a:r>
            <a:r>
              <a:rPr lang="en-US" dirty="0">
                <a:solidFill>
                  <a:srgbClr val="292934"/>
                </a:solidFill>
              </a:rPr>
              <a:t> </a:t>
            </a:r>
            <a:r>
              <a:rPr lang="en-US" dirty="0" err="1">
                <a:solidFill>
                  <a:srgbClr val="292934"/>
                </a:solidFill>
              </a:rPr>
              <a:t>que</a:t>
            </a:r>
            <a:r>
              <a:rPr lang="en-US" dirty="0">
                <a:solidFill>
                  <a:srgbClr val="292934"/>
                </a:solidFill>
              </a:rPr>
              <a:t>  </a:t>
            </a:r>
            <a:r>
              <a:rPr lang="en-US" dirty="0" err="1">
                <a:solidFill>
                  <a:srgbClr val="292934"/>
                </a:solidFill>
              </a:rPr>
              <a:t>tu</a:t>
            </a:r>
            <a:r>
              <a:rPr lang="en-US" dirty="0">
                <a:solidFill>
                  <a:srgbClr val="292934"/>
                </a:solidFill>
              </a:rPr>
              <a:t> </a:t>
            </a:r>
            <a:r>
              <a:rPr lang="en-US" dirty="0" err="1">
                <a:solidFill>
                  <a:srgbClr val="292934"/>
                </a:solidFill>
              </a:rPr>
              <a:t>te</a:t>
            </a:r>
            <a:r>
              <a:rPr lang="en-US" dirty="0">
                <a:solidFill>
                  <a:srgbClr val="292934"/>
                </a:solidFill>
              </a:rPr>
              <a:t> dis </a:t>
            </a:r>
            <a:r>
              <a:rPr lang="en-US" dirty="0" err="1">
                <a:solidFill>
                  <a:srgbClr val="292934"/>
                </a:solidFill>
              </a:rPr>
              <a:t>que</a:t>
            </a:r>
            <a:r>
              <a:rPr lang="en-US" dirty="0">
                <a:solidFill>
                  <a:srgbClr val="292934"/>
                </a:solidFill>
              </a:rPr>
              <a:t> je </a:t>
            </a:r>
            <a:r>
              <a:rPr lang="en-US" dirty="0" err="1">
                <a:solidFill>
                  <a:srgbClr val="292934"/>
                </a:solidFill>
              </a:rPr>
              <a:t>suis</a:t>
            </a:r>
            <a:r>
              <a:rPr lang="en-US" dirty="0">
                <a:solidFill>
                  <a:srgbClr val="292934"/>
                </a:solidFill>
              </a:rPr>
              <a:t> forte?</a:t>
            </a:r>
            <a:br>
              <a:rPr lang="en-US" dirty="0">
                <a:solidFill>
                  <a:srgbClr val="292934"/>
                </a:solidFill>
              </a:rPr>
            </a:br>
            <a:r>
              <a:rPr lang="en-US" dirty="0" err="1">
                <a:solidFill>
                  <a:srgbClr val="292934"/>
                </a:solidFill>
              </a:rPr>
              <a:t>Ou</a:t>
            </a:r>
            <a:r>
              <a:rPr lang="en-US" dirty="0">
                <a:solidFill>
                  <a:srgbClr val="292934"/>
                </a:solidFill>
              </a:rPr>
              <a:t> </a:t>
            </a:r>
            <a:r>
              <a:rPr lang="en-US" dirty="0" err="1">
                <a:solidFill>
                  <a:srgbClr val="292934"/>
                </a:solidFill>
              </a:rPr>
              <a:t>peut-être</a:t>
            </a:r>
            <a:r>
              <a:rPr lang="en-US" dirty="0">
                <a:solidFill>
                  <a:srgbClr val="292934"/>
                </a:solidFill>
              </a:rPr>
              <a:t> </a:t>
            </a:r>
            <a:r>
              <a:rPr lang="en-US" dirty="0" err="1">
                <a:solidFill>
                  <a:srgbClr val="292934"/>
                </a:solidFill>
              </a:rPr>
              <a:t>tu</a:t>
            </a:r>
            <a:r>
              <a:rPr lang="en-US" dirty="0">
                <a:solidFill>
                  <a:srgbClr val="292934"/>
                </a:solidFill>
              </a:rPr>
              <a:t> </a:t>
            </a:r>
            <a:r>
              <a:rPr lang="en-US" dirty="0" err="1">
                <a:solidFill>
                  <a:srgbClr val="292934"/>
                </a:solidFill>
              </a:rPr>
              <a:t>te</a:t>
            </a:r>
            <a:r>
              <a:rPr lang="en-US" dirty="0">
                <a:solidFill>
                  <a:srgbClr val="292934"/>
                </a:solidFill>
              </a:rPr>
              <a:t> dis </a:t>
            </a:r>
            <a:r>
              <a:rPr lang="en-US" dirty="0" err="1">
                <a:solidFill>
                  <a:srgbClr val="292934"/>
                </a:solidFill>
              </a:rPr>
              <a:t>que</a:t>
            </a:r>
            <a:r>
              <a:rPr lang="en-US" dirty="0">
                <a:solidFill>
                  <a:srgbClr val="292934"/>
                </a:solidFill>
              </a:rPr>
              <a:t> </a:t>
            </a:r>
            <a:r>
              <a:rPr lang="en-US" dirty="0" err="1">
                <a:solidFill>
                  <a:srgbClr val="292934"/>
                </a:solidFill>
              </a:rPr>
              <a:t>tu</a:t>
            </a:r>
            <a:r>
              <a:rPr lang="en-US" dirty="0">
                <a:solidFill>
                  <a:srgbClr val="292934"/>
                </a:solidFill>
              </a:rPr>
              <a:t> </a:t>
            </a:r>
            <a:r>
              <a:rPr lang="en-US" dirty="0" err="1">
                <a:solidFill>
                  <a:srgbClr val="292934"/>
                </a:solidFill>
              </a:rPr>
              <a:t>pourras</a:t>
            </a:r>
            <a:r>
              <a:rPr lang="en-US" dirty="0">
                <a:solidFill>
                  <a:srgbClr val="292934"/>
                </a:solidFill>
              </a:rPr>
              <a:t> </a:t>
            </a:r>
            <a:r>
              <a:rPr lang="en-US" dirty="0" err="1">
                <a:solidFill>
                  <a:srgbClr val="292934"/>
                </a:solidFill>
              </a:rPr>
              <a:t>reprendre</a:t>
            </a:r>
            <a:r>
              <a:rPr lang="en-US" dirty="0">
                <a:solidFill>
                  <a:srgbClr val="292934"/>
                </a:solidFill>
              </a:rPr>
              <a:t> ta vie  </a:t>
            </a:r>
            <a:r>
              <a:rPr lang="en-US" dirty="0" err="1">
                <a:solidFill>
                  <a:srgbClr val="292934"/>
                </a:solidFill>
              </a:rPr>
              <a:t>comme</a:t>
            </a:r>
            <a:r>
              <a:rPr lang="en-US" dirty="0">
                <a:solidFill>
                  <a:srgbClr val="292934"/>
                </a:solidFill>
              </a:rPr>
              <a:t> </a:t>
            </a:r>
            <a:r>
              <a:rPr lang="en-US" dirty="0" err="1">
                <a:solidFill>
                  <a:srgbClr val="292934"/>
                </a:solidFill>
              </a:rPr>
              <a:t>c’était</a:t>
            </a:r>
            <a:r>
              <a:rPr lang="en-US" dirty="0">
                <a:solidFill>
                  <a:srgbClr val="292934"/>
                </a:solidFill>
              </a:rPr>
              <a:t> </a:t>
            </a:r>
            <a:r>
              <a:rPr lang="en-US" dirty="0" err="1">
                <a:solidFill>
                  <a:srgbClr val="292934"/>
                </a:solidFill>
              </a:rPr>
              <a:t>avant</a:t>
            </a:r>
            <a:r>
              <a:rPr lang="mr-IN" dirty="0">
                <a:solidFill>
                  <a:srgbClr val="292934"/>
                </a:solidFill>
              </a:rPr>
              <a:t>…</a:t>
            </a:r>
            <a:br>
              <a:rPr lang="en-US" sz="1100" dirty="0">
                <a:solidFill>
                  <a:srgbClr val="292934"/>
                </a:solidFill>
              </a:rPr>
            </a:br>
            <a:endParaRPr lang="fr-FR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94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הסבר אליפטי 4"/>
          <p:cNvSpPr/>
          <p:nvPr/>
        </p:nvSpPr>
        <p:spPr>
          <a:xfrm rot="1810930">
            <a:off x="5077850" y="239389"/>
            <a:ext cx="3317990" cy="3870971"/>
          </a:xfrm>
          <a:prstGeom prst="wedgeEllipseCallout">
            <a:avLst>
              <a:gd name="adj1" fmla="val -49757"/>
              <a:gd name="adj2" fmla="val 57436"/>
            </a:avLst>
          </a:prstGeom>
          <a:solidFill>
            <a:srgbClr val="D5D2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Mon nom </a:t>
            </a:r>
            <a:r>
              <a:rPr lang="en-US" dirty="0" err="1">
                <a:solidFill>
                  <a:schemeClr val="tx1"/>
                </a:solidFill>
              </a:rPr>
              <a:t>est</a:t>
            </a:r>
            <a:r>
              <a:rPr lang="en-US" dirty="0">
                <a:solidFill>
                  <a:schemeClr val="tx1"/>
                </a:solidFill>
              </a:rPr>
              <a:t> Julie. </a:t>
            </a:r>
            <a:r>
              <a:rPr lang="en-US" dirty="0" err="1">
                <a:solidFill>
                  <a:schemeClr val="tx1"/>
                </a:solidFill>
              </a:rPr>
              <a:t>D’abitude</a:t>
            </a:r>
            <a:r>
              <a:rPr lang="en-US" dirty="0">
                <a:solidFill>
                  <a:schemeClr val="tx1"/>
                </a:solidFill>
              </a:rPr>
              <a:t> je me </a:t>
            </a:r>
            <a:r>
              <a:rPr lang="en-US" dirty="0" err="1">
                <a:solidFill>
                  <a:schemeClr val="tx1"/>
                </a:solidFill>
              </a:rPr>
              <a:t>sens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err="1">
                <a:solidFill>
                  <a:schemeClr val="tx1"/>
                </a:solidFill>
              </a:rPr>
              <a:t>toujours</a:t>
            </a:r>
            <a:r>
              <a:rPr lang="en-US" dirty="0">
                <a:solidFill>
                  <a:schemeClr val="tx1"/>
                </a:solidFill>
              </a:rPr>
              <a:t> OK.  </a:t>
            </a:r>
            <a:r>
              <a:rPr lang="en-US" dirty="0" err="1">
                <a:solidFill>
                  <a:schemeClr val="tx1"/>
                </a:solidFill>
              </a:rPr>
              <a:t>J’aime</a:t>
            </a:r>
            <a:r>
              <a:rPr lang="en-US" dirty="0">
                <a:solidFill>
                  <a:schemeClr val="tx1"/>
                </a:solidFill>
              </a:rPr>
              <a:t> ma </a:t>
            </a:r>
            <a:r>
              <a:rPr lang="en-US" dirty="0" err="1">
                <a:solidFill>
                  <a:schemeClr val="tx1"/>
                </a:solidFill>
              </a:rPr>
              <a:t>maison</a:t>
            </a:r>
            <a:r>
              <a:rPr lang="en-US" dirty="0">
                <a:solidFill>
                  <a:schemeClr val="tx1"/>
                </a:solidFill>
              </a:rPr>
              <a:t> et ma </a:t>
            </a:r>
            <a:r>
              <a:rPr lang="en-US" dirty="0" err="1">
                <a:solidFill>
                  <a:schemeClr val="tx1"/>
                </a:solidFill>
              </a:rPr>
              <a:t>famille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est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sympa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J’aime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aller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à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l’école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tous</a:t>
            </a:r>
            <a:r>
              <a:rPr lang="en-US" dirty="0">
                <a:solidFill>
                  <a:schemeClr val="tx1"/>
                </a:solidFill>
              </a:rPr>
              <a:t> les </a:t>
            </a:r>
            <a:r>
              <a:rPr lang="en-US" dirty="0" err="1">
                <a:solidFill>
                  <a:schemeClr val="tx1"/>
                </a:solidFill>
              </a:rPr>
              <a:t>jours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jouer</a:t>
            </a:r>
            <a:r>
              <a:rPr lang="en-US" dirty="0">
                <a:solidFill>
                  <a:schemeClr val="tx1"/>
                </a:solidFill>
              </a:rPr>
              <a:t> avec </a:t>
            </a:r>
            <a:r>
              <a:rPr lang="en-US" dirty="0" err="1">
                <a:solidFill>
                  <a:schemeClr val="tx1"/>
                </a:solidFill>
              </a:rPr>
              <a:t>mes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amis</a:t>
            </a:r>
            <a:r>
              <a:rPr lang="en-US" dirty="0">
                <a:solidFill>
                  <a:schemeClr val="tx1"/>
                </a:solidFill>
              </a:rPr>
              <a:t> et </a:t>
            </a:r>
            <a:r>
              <a:rPr lang="en-US" dirty="0" err="1">
                <a:solidFill>
                  <a:schemeClr val="tx1"/>
                </a:solidFill>
              </a:rPr>
              <a:t>voir</a:t>
            </a:r>
            <a:r>
              <a:rPr lang="en-US" dirty="0">
                <a:solidFill>
                  <a:schemeClr val="tx1"/>
                </a:solidFill>
              </a:rPr>
              <a:t> ma </a:t>
            </a:r>
            <a:r>
              <a:rPr lang="en-US" dirty="0" err="1">
                <a:solidFill>
                  <a:schemeClr val="tx1"/>
                </a:solidFill>
              </a:rPr>
              <a:t>gand-mère</a:t>
            </a:r>
            <a:r>
              <a:rPr lang="en-US" dirty="0">
                <a:solidFill>
                  <a:schemeClr val="tx1"/>
                </a:solidFill>
              </a:rPr>
              <a:t> et </a:t>
            </a:r>
            <a:r>
              <a:rPr lang="en-US" dirty="0" err="1">
                <a:solidFill>
                  <a:schemeClr val="tx1"/>
                </a:solidFill>
              </a:rPr>
              <a:t>mon</a:t>
            </a:r>
            <a:r>
              <a:rPr lang="en-US" dirty="0">
                <a:solidFill>
                  <a:schemeClr val="tx1"/>
                </a:solidFill>
              </a:rPr>
              <a:t> grand-</a:t>
            </a:r>
            <a:r>
              <a:rPr lang="en-US" dirty="0" err="1">
                <a:solidFill>
                  <a:schemeClr val="tx1"/>
                </a:solidFill>
              </a:rPr>
              <a:t>père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732" y="1871135"/>
            <a:ext cx="2186403" cy="4857375"/>
          </a:xfrm>
          <a:prstGeom prst="rect">
            <a:avLst/>
          </a:prstGeom>
        </p:spPr>
      </p:pic>
      <p:sp>
        <p:nvSpPr>
          <p:cNvPr id="2" name="Explosion 1 1"/>
          <p:cNvSpPr/>
          <p:nvPr/>
        </p:nvSpPr>
        <p:spPr>
          <a:xfrm>
            <a:off x="3989918" y="4233334"/>
            <a:ext cx="4169832" cy="2137833"/>
          </a:xfrm>
          <a:prstGeom prst="irregularSeal1">
            <a:avLst/>
          </a:prstGeom>
          <a:solidFill>
            <a:srgbClr val="D5D28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Tout </a:t>
            </a:r>
            <a:r>
              <a:rPr lang="en-US" dirty="0" err="1">
                <a:solidFill>
                  <a:schemeClr val="tx1"/>
                </a:solidFill>
              </a:rPr>
              <a:t>allait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bien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quand</a:t>
            </a:r>
            <a:r>
              <a:rPr lang="en-US" dirty="0">
                <a:solidFill>
                  <a:schemeClr val="tx1"/>
                </a:solidFill>
              </a:rPr>
              <a:t> un jour </a:t>
            </a:r>
            <a:r>
              <a:rPr lang="en-US" dirty="0" err="1">
                <a:solidFill>
                  <a:schemeClr val="tx1"/>
                </a:solidFill>
              </a:rPr>
              <a:t>quelque</a:t>
            </a:r>
            <a:r>
              <a:rPr lang="en-US" dirty="0">
                <a:solidFill>
                  <a:schemeClr val="tx1"/>
                </a:solidFill>
              </a:rPr>
              <a:t> chose a </a:t>
            </a:r>
            <a:r>
              <a:rPr lang="en-US" dirty="0" err="1">
                <a:solidFill>
                  <a:schemeClr val="tx1"/>
                </a:solidFill>
              </a:rPr>
              <a:t>changé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3077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 Silvestre, PhD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16D-5673-B84A-8717-3C9FED825796}" type="slidenum">
              <a:rPr lang="fr-FR" smtClean="0"/>
              <a:t>3</a:t>
            </a:fld>
            <a:endParaRPr lang="fr-FR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59" y="2580842"/>
            <a:ext cx="2756946" cy="4277158"/>
          </a:xfrm>
          <a:prstGeom prst="rect">
            <a:avLst/>
          </a:prstGeom>
        </p:spPr>
      </p:pic>
      <p:sp>
        <p:nvSpPr>
          <p:cNvPr id="7" name="Bulle ronde 6"/>
          <p:cNvSpPr/>
          <p:nvPr/>
        </p:nvSpPr>
        <p:spPr>
          <a:xfrm>
            <a:off x="211665" y="529167"/>
            <a:ext cx="4572001" cy="1799165"/>
          </a:xfrm>
          <a:prstGeom prst="wedgeEllipseCallout">
            <a:avLst>
              <a:gd name="adj1" fmla="val -9342"/>
              <a:gd name="adj2" fmla="val 73315"/>
            </a:avLst>
          </a:prstGeom>
          <a:solidFill>
            <a:srgbClr val="D5D28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Je ne </a:t>
            </a:r>
            <a:r>
              <a:rPr lang="en-US" dirty="0" err="1">
                <a:solidFill>
                  <a:srgbClr val="000000"/>
                </a:solidFill>
              </a:rPr>
              <a:t>pouvais</a:t>
            </a:r>
            <a:r>
              <a:rPr lang="en-US" dirty="0">
                <a:solidFill>
                  <a:srgbClr val="000000"/>
                </a:solidFill>
              </a:rPr>
              <a:t> plus </a:t>
            </a:r>
            <a:r>
              <a:rPr lang="en-US" dirty="0" err="1">
                <a:solidFill>
                  <a:srgbClr val="000000"/>
                </a:solidFill>
              </a:rPr>
              <a:t>aller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à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l’école</a:t>
            </a:r>
            <a:r>
              <a:rPr lang="en-US" dirty="0">
                <a:solidFill>
                  <a:srgbClr val="000000"/>
                </a:solidFill>
              </a:rPr>
              <a:t>. Je ne </a:t>
            </a:r>
            <a:r>
              <a:rPr lang="en-US" dirty="0" err="1">
                <a:solidFill>
                  <a:srgbClr val="000000"/>
                </a:solidFill>
              </a:rPr>
              <a:t>pouvais</a:t>
            </a:r>
            <a:r>
              <a:rPr lang="en-US" dirty="0">
                <a:solidFill>
                  <a:srgbClr val="000000"/>
                </a:solidFill>
              </a:rPr>
              <a:t> plus </a:t>
            </a:r>
            <a:r>
              <a:rPr lang="en-US" dirty="0" err="1">
                <a:solidFill>
                  <a:srgbClr val="000000"/>
                </a:solidFill>
              </a:rPr>
              <a:t>aller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voir</a:t>
            </a:r>
            <a:r>
              <a:rPr lang="en-US" dirty="0">
                <a:solidFill>
                  <a:srgbClr val="000000"/>
                </a:solidFill>
              </a:rPr>
              <a:t> ma </a:t>
            </a:r>
            <a:r>
              <a:rPr lang="en-US" dirty="0" err="1">
                <a:solidFill>
                  <a:srgbClr val="000000"/>
                </a:solidFill>
              </a:rPr>
              <a:t>meileure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amie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parce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qu’il</a:t>
            </a:r>
            <a:r>
              <a:rPr lang="en-US" dirty="0">
                <a:solidFill>
                  <a:srgbClr val="000000"/>
                </a:solidFill>
              </a:rPr>
              <a:t> y </a:t>
            </a:r>
            <a:r>
              <a:rPr lang="en-US" dirty="0" err="1">
                <a:solidFill>
                  <a:srgbClr val="000000"/>
                </a:solidFill>
              </a:rPr>
              <a:t>avait</a:t>
            </a:r>
            <a:r>
              <a:rPr lang="en-US" dirty="0">
                <a:solidFill>
                  <a:srgbClr val="000000"/>
                </a:solidFill>
              </a:rPr>
              <a:t> beaucoup trop de monde </a:t>
            </a:r>
            <a:r>
              <a:rPr lang="en-US" dirty="0" err="1">
                <a:solidFill>
                  <a:srgbClr val="000000"/>
                </a:solidFill>
              </a:rPr>
              <a:t>dans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maison</a:t>
            </a:r>
            <a:r>
              <a:rPr lang="en-US" dirty="0">
                <a:solidFill>
                  <a:srgbClr val="000000"/>
                </a:solidFill>
              </a:rPr>
              <a:t>. </a:t>
            </a:r>
            <a:endParaRPr lang="fr-FR" dirty="0"/>
          </a:p>
        </p:txBody>
      </p:sp>
      <p:sp>
        <p:nvSpPr>
          <p:cNvPr id="8" name="Bulle ronde 7"/>
          <p:cNvSpPr/>
          <p:nvPr/>
        </p:nvSpPr>
        <p:spPr>
          <a:xfrm>
            <a:off x="4138083" y="1439333"/>
            <a:ext cx="4548717" cy="2762250"/>
          </a:xfrm>
          <a:prstGeom prst="wedgeEllipseCallout">
            <a:avLst>
              <a:gd name="adj1" fmla="val -82956"/>
              <a:gd name="adj2" fmla="val 37922"/>
            </a:avLst>
          </a:prstGeom>
          <a:solidFill>
            <a:srgbClr val="D5D28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0000"/>
                </a:solidFill>
              </a:rPr>
              <a:t>Mais</a:t>
            </a:r>
            <a:r>
              <a:rPr lang="en-US" dirty="0">
                <a:solidFill>
                  <a:srgbClr val="000000"/>
                </a:solidFill>
              </a:rPr>
              <a:t> le plus triste </a:t>
            </a:r>
            <a:r>
              <a:rPr lang="en-US" dirty="0" err="1">
                <a:solidFill>
                  <a:srgbClr val="000000"/>
                </a:solidFill>
              </a:rPr>
              <a:t>c’est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je ne </a:t>
            </a:r>
            <a:r>
              <a:rPr lang="en-US" dirty="0" err="1">
                <a:solidFill>
                  <a:srgbClr val="000000"/>
                </a:solidFill>
              </a:rPr>
              <a:t>pouvais</a:t>
            </a:r>
            <a:r>
              <a:rPr lang="en-US" dirty="0">
                <a:solidFill>
                  <a:srgbClr val="000000"/>
                </a:solidFill>
              </a:rPr>
              <a:t> plus </a:t>
            </a:r>
            <a:r>
              <a:rPr lang="en-US" dirty="0" err="1">
                <a:solidFill>
                  <a:srgbClr val="000000"/>
                </a:solidFill>
              </a:rPr>
              <a:t>voir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ni</a:t>
            </a:r>
            <a:r>
              <a:rPr lang="en-US" dirty="0">
                <a:solidFill>
                  <a:srgbClr val="000000"/>
                </a:solidFill>
              </a:rPr>
              <a:t> ma grand-</a:t>
            </a:r>
            <a:r>
              <a:rPr lang="en-US" dirty="0" err="1">
                <a:solidFill>
                  <a:srgbClr val="000000"/>
                </a:solidFill>
              </a:rPr>
              <a:t>mère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ni</a:t>
            </a:r>
            <a:r>
              <a:rPr lang="en-US" dirty="0">
                <a:solidFill>
                  <a:srgbClr val="000000"/>
                </a:solidFill>
              </a:rPr>
              <a:t> mon grand-</a:t>
            </a:r>
            <a:r>
              <a:rPr lang="en-US" dirty="0" err="1">
                <a:solidFill>
                  <a:srgbClr val="000000"/>
                </a:solidFill>
              </a:rPr>
              <a:t>père</a:t>
            </a:r>
            <a:r>
              <a:rPr lang="en-US" dirty="0">
                <a:solidFill>
                  <a:srgbClr val="000000"/>
                </a:solidFill>
              </a:rPr>
              <a:t>  et je </a:t>
            </a:r>
            <a:r>
              <a:rPr lang="en-US" dirty="0" err="1">
                <a:solidFill>
                  <a:srgbClr val="000000"/>
                </a:solidFill>
              </a:rPr>
              <a:t>savais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ça</a:t>
            </a:r>
            <a:r>
              <a:rPr lang="en-US" dirty="0">
                <a:solidFill>
                  <a:srgbClr val="000000"/>
                </a:solidFill>
              </a:rPr>
              <a:t> les </a:t>
            </a:r>
            <a:r>
              <a:rPr lang="en-US" dirty="0" err="1">
                <a:solidFill>
                  <a:srgbClr val="000000"/>
                </a:solidFill>
              </a:rPr>
              <a:t>rendait</a:t>
            </a:r>
            <a:r>
              <a:rPr lang="en-US" dirty="0">
                <a:solidFill>
                  <a:srgbClr val="000000"/>
                </a:solidFill>
              </a:rPr>
              <a:t> tristes. </a:t>
            </a:r>
            <a:r>
              <a:rPr lang="en-US" dirty="0" err="1">
                <a:solidFill>
                  <a:srgbClr val="000000"/>
                </a:solidFill>
              </a:rPr>
              <a:t>Maman</a:t>
            </a:r>
            <a:r>
              <a:rPr lang="en-US" dirty="0">
                <a:solidFill>
                  <a:srgbClr val="000000"/>
                </a:solidFill>
              </a:rPr>
              <a:t> et papa </a:t>
            </a:r>
            <a:r>
              <a:rPr lang="en-US" dirty="0" err="1">
                <a:solidFill>
                  <a:srgbClr val="000000"/>
                </a:solidFill>
              </a:rPr>
              <a:t>m’ont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c’était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à</a:t>
            </a:r>
            <a:r>
              <a:rPr lang="en-US" dirty="0">
                <a:solidFill>
                  <a:srgbClr val="000000"/>
                </a:solidFill>
              </a:rPr>
              <a:t> cause du virus Corona.</a:t>
            </a:r>
            <a:endParaRPr lang="fr-FR" dirty="0"/>
          </a:p>
        </p:txBody>
      </p:sp>
      <p:sp>
        <p:nvSpPr>
          <p:cNvPr id="9" name="Bulle ronde 8"/>
          <p:cNvSpPr/>
          <p:nvPr/>
        </p:nvSpPr>
        <p:spPr>
          <a:xfrm>
            <a:off x="3873499" y="4709583"/>
            <a:ext cx="4624917" cy="1947334"/>
          </a:xfrm>
          <a:prstGeom prst="wedgeEllipseCallout">
            <a:avLst>
              <a:gd name="adj1" fmla="val -76282"/>
              <a:gd name="adj2" fmla="val -33190"/>
            </a:avLst>
          </a:prstGeom>
          <a:solidFill>
            <a:srgbClr val="D5D28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>
                <a:solidFill>
                  <a:srgbClr val="000000"/>
                </a:solidFill>
              </a:rPr>
              <a:t>Toute</a:t>
            </a:r>
            <a:r>
              <a:rPr lang="en-US" dirty="0">
                <a:solidFill>
                  <a:srgbClr val="000000"/>
                </a:solidFill>
              </a:rPr>
              <a:t> la </a:t>
            </a:r>
            <a:r>
              <a:rPr lang="en-US" dirty="0" err="1">
                <a:solidFill>
                  <a:srgbClr val="000000"/>
                </a:solidFill>
              </a:rPr>
              <a:t>journée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ils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écoutent</a:t>
            </a:r>
            <a:r>
              <a:rPr lang="en-US" dirty="0">
                <a:solidFill>
                  <a:srgbClr val="000000"/>
                </a:solidFill>
              </a:rPr>
              <a:t> les </a:t>
            </a:r>
            <a:r>
              <a:rPr lang="en-US" dirty="0" err="1">
                <a:solidFill>
                  <a:srgbClr val="000000"/>
                </a:solidFill>
              </a:rPr>
              <a:t>nouvelles</a:t>
            </a:r>
            <a:r>
              <a:rPr lang="en-US" dirty="0">
                <a:solidFill>
                  <a:srgbClr val="000000"/>
                </a:solidFill>
              </a:rPr>
              <a:t> et </a:t>
            </a:r>
            <a:r>
              <a:rPr lang="en-US" dirty="0" err="1">
                <a:solidFill>
                  <a:srgbClr val="000000"/>
                </a:solidFill>
              </a:rPr>
              <a:t>chaque</a:t>
            </a:r>
            <a:r>
              <a:rPr lang="en-US" dirty="0">
                <a:solidFill>
                  <a:srgbClr val="000000"/>
                </a:solidFill>
              </a:rPr>
              <a:t> jour </a:t>
            </a:r>
            <a:r>
              <a:rPr lang="en-US" dirty="0" err="1">
                <a:solidFill>
                  <a:srgbClr val="000000"/>
                </a:solidFill>
              </a:rPr>
              <a:t>ils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paraissent</a:t>
            </a:r>
            <a:r>
              <a:rPr lang="en-US" dirty="0">
                <a:solidFill>
                  <a:srgbClr val="000000"/>
                </a:solidFill>
              </a:rPr>
              <a:t> de plus en plus  </a:t>
            </a:r>
            <a:r>
              <a:rPr lang="en-US" dirty="0" err="1">
                <a:solidFill>
                  <a:srgbClr val="000000"/>
                </a:solidFill>
              </a:rPr>
              <a:t>soucieux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22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תוצאת תמונה עבור parent cartoon images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052" name="Picture 4" descr="תוצאת תמונה עבור parents with girl carto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536" y="1386171"/>
            <a:ext cx="6257993" cy="61150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הסבר אליפטי 5"/>
          <p:cNvSpPr/>
          <p:nvPr/>
        </p:nvSpPr>
        <p:spPr>
          <a:xfrm rot="1627563">
            <a:off x="4061438" y="93849"/>
            <a:ext cx="5010889" cy="3485243"/>
          </a:xfrm>
          <a:prstGeom prst="wedgeEllipseCallout">
            <a:avLst>
              <a:gd name="adj1" fmla="val -29210"/>
              <a:gd name="adj2" fmla="val 56119"/>
            </a:avLst>
          </a:prstGeom>
          <a:solidFill>
            <a:srgbClr val="D5D2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/>
            <a:r>
              <a:rPr lang="en-US" sz="1400" dirty="0">
                <a:solidFill>
                  <a:srgbClr val="000000"/>
                </a:solidFill>
              </a:rPr>
              <a:t>Papa </a:t>
            </a:r>
            <a:r>
              <a:rPr lang="en-US" sz="1400" dirty="0" err="1">
                <a:solidFill>
                  <a:srgbClr val="000000"/>
                </a:solidFill>
              </a:rPr>
              <a:t>dit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que</a:t>
            </a:r>
            <a:r>
              <a:rPr lang="en-US" sz="1400" dirty="0">
                <a:solidFill>
                  <a:srgbClr val="000000"/>
                </a:solidFill>
              </a:rPr>
              <a:t> le Corona </a:t>
            </a:r>
            <a:r>
              <a:rPr lang="en-US" sz="1400" dirty="0" err="1">
                <a:solidFill>
                  <a:srgbClr val="000000"/>
                </a:solidFill>
              </a:rPr>
              <a:t>est</a:t>
            </a:r>
            <a:r>
              <a:rPr lang="en-US" sz="1400" dirty="0">
                <a:solidFill>
                  <a:srgbClr val="000000"/>
                </a:solidFill>
              </a:rPr>
              <a:t> un virus qui se </a:t>
            </a:r>
            <a:r>
              <a:rPr lang="en-US" sz="1400" dirty="0" err="1">
                <a:solidFill>
                  <a:srgbClr val="000000"/>
                </a:solidFill>
              </a:rPr>
              <a:t>transmet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d’une</a:t>
            </a:r>
            <a:r>
              <a:rPr lang="en-US" sz="1400" dirty="0">
                <a:solidFill>
                  <a:srgbClr val="000000"/>
                </a:solidFill>
              </a:rPr>
              <a:t>  </a:t>
            </a:r>
            <a:r>
              <a:rPr lang="en-US" sz="1400" dirty="0" err="1">
                <a:solidFill>
                  <a:srgbClr val="000000"/>
                </a:solidFill>
              </a:rPr>
              <a:t>personne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à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une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autre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quand</a:t>
            </a:r>
            <a:r>
              <a:rPr lang="en-US" sz="1400" dirty="0">
                <a:solidFill>
                  <a:srgbClr val="000000"/>
                </a:solidFill>
              </a:rPr>
              <a:t> on se </a:t>
            </a:r>
            <a:r>
              <a:rPr lang="en-US" sz="1400" dirty="0" err="1">
                <a:solidFill>
                  <a:srgbClr val="000000"/>
                </a:solidFill>
              </a:rPr>
              <a:t>touche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ou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qu’on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éternue</a:t>
            </a:r>
            <a:r>
              <a:rPr lang="en-US" sz="1400" dirty="0">
                <a:solidFill>
                  <a:srgbClr val="000000"/>
                </a:solidFill>
              </a:rPr>
              <a:t> sans se </a:t>
            </a:r>
            <a:r>
              <a:rPr lang="en-US" sz="1400" dirty="0" err="1">
                <a:solidFill>
                  <a:srgbClr val="000000"/>
                </a:solidFill>
              </a:rPr>
              <a:t>couvrir</a:t>
            </a:r>
            <a:r>
              <a:rPr lang="en-US" sz="1400" dirty="0">
                <a:solidFill>
                  <a:srgbClr val="000000"/>
                </a:solidFill>
              </a:rPr>
              <a:t> la bouche. Il </a:t>
            </a:r>
            <a:r>
              <a:rPr lang="en-US" sz="1400" dirty="0" err="1">
                <a:solidFill>
                  <a:srgbClr val="000000"/>
                </a:solidFill>
              </a:rPr>
              <a:t>m’a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dit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que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c’est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trés</a:t>
            </a:r>
            <a:r>
              <a:rPr lang="en-US" sz="1400" dirty="0">
                <a:solidFill>
                  <a:srgbClr val="000000"/>
                </a:solidFill>
              </a:rPr>
              <a:t> important de se laver les mains et de </a:t>
            </a:r>
            <a:r>
              <a:rPr lang="en-US" sz="1400" dirty="0" err="1">
                <a:solidFill>
                  <a:srgbClr val="000000"/>
                </a:solidFill>
              </a:rPr>
              <a:t>garder</a:t>
            </a:r>
            <a:r>
              <a:rPr lang="en-US" sz="1400" dirty="0">
                <a:solidFill>
                  <a:srgbClr val="000000"/>
                </a:solidFill>
              </a:rPr>
              <a:t> tout </a:t>
            </a:r>
            <a:r>
              <a:rPr lang="en-US" sz="1400" dirty="0" err="1">
                <a:solidFill>
                  <a:srgbClr val="000000"/>
                </a:solidFill>
              </a:rPr>
              <a:t>ce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qu’on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touche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très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propre</a:t>
            </a:r>
            <a:r>
              <a:rPr lang="en-US" sz="1400" dirty="0">
                <a:solidFill>
                  <a:srgbClr val="000000"/>
                </a:solidFill>
              </a:rPr>
              <a:t>. On ne </a:t>
            </a:r>
            <a:r>
              <a:rPr lang="en-US" sz="1400" dirty="0" err="1">
                <a:solidFill>
                  <a:srgbClr val="000000"/>
                </a:solidFill>
              </a:rPr>
              <a:t>doit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même</a:t>
            </a:r>
            <a:r>
              <a:rPr lang="en-US" sz="1400" dirty="0">
                <a:solidFill>
                  <a:srgbClr val="000000"/>
                </a:solidFill>
              </a:rPr>
              <a:t> plus faire des </a:t>
            </a:r>
            <a:r>
              <a:rPr lang="en-US" sz="1400" dirty="0" err="1">
                <a:solidFill>
                  <a:srgbClr val="000000"/>
                </a:solidFill>
              </a:rPr>
              <a:t>bises</a:t>
            </a:r>
            <a:r>
              <a:rPr lang="en-US" sz="1400" dirty="0">
                <a:solidFill>
                  <a:srgbClr val="000000"/>
                </a:solidFill>
              </a:rPr>
              <a:t>, pas </a:t>
            </a:r>
            <a:r>
              <a:rPr lang="en-US" sz="1400" dirty="0" err="1">
                <a:solidFill>
                  <a:srgbClr val="000000"/>
                </a:solidFill>
              </a:rPr>
              <a:t>à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nos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amies</a:t>
            </a:r>
            <a:r>
              <a:rPr lang="en-US" sz="1400" dirty="0">
                <a:solidFill>
                  <a:srgbClr val="000000"/>
                </a:solidFill>
              </a:rPr>
              <a:t> et </a:t>
            </a:r>
            <a:r>
              <a:rPr lang="en-US" sz="1400" dirty="0" err="1">
                <a:solidFill>
                  <a:srgbClr val="000000"/>
                </a:solidFill>
              </a:rPr>
              <a:t>surtout</a:t>
            </a:r>
            <a:r>
              <a:rPr lang="en-US" sz="1400" dirty="0">
                <a:solidFill>
                  <a:srgbClr val="000000"/>
                </a:solidFill>
              </a:rPr>
              <a:t> pas aux </a:t>
            </a:r>
            <a:r>
              <a:rPr lang="en-US" sz="1400" dirty="0" err="1">
                <a:solidFill>
                  <a:srgbClr val="000000"/>
                </a:solidFill>
              </a:rPr>
              <a:t>adultes</a:t>
            </a:r>
            <a:r>
              <a:rPr lang="en-US" sz="1400" dirty="0">
                <a:solidFill>
                  <a:srgbClr val="000000"/>
                </a:solidFill>
              </a:rPr>
              <a:t> en </a:t>
            </a:r>
            <a:r>
              <a:rPr lang="en-US" sz="1400" dirty="0" err="1">
                <a:solidFill>
                  <a:srgbClr val="000000"/>
                </a:solidFill>
              </a:rPr>
              <a:t>dehors</a:t>
            </a:r>
            <a:r>
              <a:rPr lang="en-US" sz="1400" dirty="0">
                <a:solidFill>
                  <a:srgbClr val="000000"/>
                </a:solidFill>
              </a:rPr>
              <a:t> de </a:t>
            </a:r>
            <a:r>
              <a:rPr lang="en-US" sz="1400" dirty="0" err="1">
                <a:solidFill>
                  <a:srgbClr val="000000"/>
                </a:solidFill>
              </a:rPr>
              <a:t>maman</a:t>
            </a:r>
            <a:r>
              <a:rPr lang="en-US" sz="1400" dirty="0">
                <a:solidFill>
                  <a:srgbClr val="000000"/>
                </a:solidFill>
              </a:rPr>
              <a:t> et papa. </a:t>
            </a:r>
          </a:p>
        </p:txBody>
      </p:sp>
      <p:sp>
        <p:nvSpPr>
          <p:cNvPr id="7" name="הסבר אליפטי 6"/>
          <p:cNvSpPr/>
          <p:nvPr/>
        </p:nvSpPr>
        <p:spPr>
          <a:xfrm rot="20178807">
            <a:off x="-362057" y="166030"/>
            <a:ext cx="4041909" cy="2293151"/>
          </a:xfrm>
          <a:prstGeom prst="wedgeEllipseCallout">
            <a:avLst>
              <a:gd name="adj1" fmla="val -15659"/>
              <a:gd name="adj2" fmla="val 71000"/>
            </a:avLst>
          </a:prstGeom>
          <a:solidFill>
            <a:srgbClr val="D5D2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/>
            <a:r>
              <a:rPr lang="en-US" dirty="0" err="1">
                <a:solidFill>
                  <a:srgbClr val="000000"/>
                </a:solidFill>
              </a:rPr>
              <a:t>Maman</a:t>
            </a:r>
            <a:r>
              <a:rPr lang="en-US" dirty="0">
                <a:solidFill>
                  <a:srgbClr val="000000"/>
                </a:solidFill>
              </a:rPr>
              <a:t> me </a:t>
            </a:r>
            <a:r>
              <a:rPr lang="en-US" dirty="0" err="1">
                <a:solidFill>
                  <a:srgbClr val="000000"/>
                </a:solidFill>
              </a:rPr>
              <a:t>dit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c’est</a:t>
            </a:r>
            <a:r>
              <a:rPr lang="en-US" dirty="0">
                <a:solidFill>
                  <a:srgbClr val="000000"/>
                </a:solidFill>
              </a:rPr>
              <a:t> normal </a:t>
            </a:r>
            <a:r>
              <a:rPr lang="en-US" dirty="0" err="1">
                <a:solidFill>
                  <a:srgbClr val="000000"/>
                </a:solidFill>
              </a:rPr>
              <a:t>d’avoir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peur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Tous</a:t>
            </a:r>
            <a:r>
              <a:rPr lang="en-US" dirty="0">
                <a:solidFill>
                  <a:srgbClr val="000000"/>
                </a:solidFill>
              </a:rPr>
              <a:t> les </a:t>
            </a:r>
            <a:r>
              <a:rPr lang="en-US" dirty="0" err="1">
                <a:solidFill>
                  <a:srgbClr val="000000"/>
                </a:solidFill>
              </a:rPr>
              <a:t>enfants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ont</a:t>
            </a:r>
            <a:r>
              <a:rPr lang="en-US" dirty="0">
                <a:solidFill>
                  <a:srgbClr val="000000"/>
                </a:solidFill>
              </a:rPr>
              <a:t> des </a:t>
            </a:r>
            <a:r>
              <a:rPr lang="en-US" dirty="0" err="1">
                <a:solidFill>
                  <a:srgbClr val="000000"/>
                </a:solidFill>
              </a:rPr>
              <a:t>pensées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effrayantes</a:t>
            </a:r>
            <a:r>
              <a:rPr lang="en-US" dirty="0">
                <a:solidFill>
                  <a:srgbClr val="000000"/>
                </a:solidFill>
              </a:rPr>
              <a:t> et </a:t>
            </a:r>
            <a:r>
              <a:rPr lang="en-US" dirty="0" err="1">
                <a:solidFill>
                  <a:srgbClr val="000000"/>
                </a:solidFill>
              </a:rPr>
              <a:t>ça</a:t>
            </a:r>
            <a:r>
              <a:rPr lang="en-US" dirty="0">
                <a:solidFill>
                  <a:srgbClr val="000000"/>
                </a:solidFill>
              </a:rPr>
              <a:t> fait des tensions </a:t>
            </a:r>
            <a:r>
              <a:rPr lang="en-US" dirty="0" err="1">
                <a:solidFill>
                  <a:srgbClr val="000000"/>
                </a:solidFill>
              </a:rPr>
              <a:t>dans</a:t>
            </a:r>
            <a:r>
              <a:rPr lang="en-US" dirty="0">
                <a:solidFill>
                  <a:srgbClr val="000000"/>
                </a:solidFill>
              </a:rPr>
              <a:t> le corps.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 rotWithShape="1">
          <a:blip r:embed="rId4"/>
          <a:srcRect t="10757" b="4465"/>
          <a:stretch/>
        </p:blipFill>
        <p:spPr>
          <a:xfrm>
            <a:off x="2550914" y="3433343"/>
            <a:ext cx="1187466" cy="1096427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 Silvestre, PhD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16D-5673-B84A-8717-3C9FED825796}" type="slidenum">
              <a:rPr lang="fr-FR" smtClean="0"/>
              <a:t>4</a:t>
            </a:fld>
            <a:endParaRPr lang="fr-FR"/>
          </a:p>
        </p:txBody>
      </p:sp>
      <p:sp>
        <p:nvSpPr>
          <p:cNvPr id="5" name="Bulle ronde 4"/>
          <p:cNvSpPr/>
          <p:nvPr/>
        </p:nvSpPr>
        <p:spPr>
          <a:xfrm>
            <a:off x="5175249" y="5492912"/>
            <a:ext cx="3894667" cy="1365087"/>
          </a:xfrm>
          <a:prstGeom prst="wedgeEllipseCallout">
            <a:avLst>
              <a:gd name="adj1" fmla="val -89907"/>
              <a:gd name="adj2" fmla="val -56880"/>
            </a:avLst>
          </a:prstGeom>
          <a:solidFill>
            <a:srgbClr val="D5D28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</a:rPr>
              <a:t>Hier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j’ai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appris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que</a:t>
            </a:r>
            <a:r>
              <a:rPr lang="en-US" sz="1600" dirty="0">
                <a:solidFill>
                  <a:srgbClr val="000000"/>
                </a:solidFill>
              </a:rPr>
              <a:t> le grand-</a:t>
            </a:r>
            <a:r>
              <a:rPr lang="en-US" sz="1600" dirty="0" err="1">
                <a:solidFill>
                  <a:srgbClr val="000000"/>
                </a:solidFill>
              </a:rPr>
              <a:t>père</a:t>
            </a:r>
            <a:r>
              <a:rPr lang="en-US" sz="1600" dirty="0">
                <a:solidFill>
                  <a:srgbClr val="000000"/>
                </a:solidFill>
              </a:rPr>
              <a:t> de </a:t>
            </a:r>
            <a:r>
              <a:rPr lang="en-US" sz="1600" dirty="0" err="1">
                <a:solidFill>
                  <a:srgbClr val="000000"/>
                </a:solidFill>
              </a:rPr>
              <a:t>mon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amie</a:t>
            </a:r>
            <a:r>
              <a:rPr lang="en-US" sz="1600" dirty="0">
                <a:solidFill>
                  <a:srgbClr val="000000"/>
                </a:solidFill>
              </a:rPr>
              <a:t> Lisa </a:t>
            </a:r>
            <a:r>
              <a:rPr lang="en-US" sz="1600" dirty="0" err="1">
                <a:solidFill>
                  <a:srgbClr val="000000"/>
                </a:solidFill>
              </a:rPr>
              <a:t>était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malade</a:t>
            </a:r>
            <a:r>
              <a:rPr lang="en-US" sz="1600" dirty="0">
                <a:solidFill>
                  <a:srgbClr val="000000"/>
                </a:solidFill>
              </a:rPr>
              <a:t>. Elle  </a:t>
            </a:r>
            <a:r>
              <a:rPr lang="en-US" sz="1600" dirty="0" err="1">
                <a:solidFill>
                  <a:srgbClr val="000000"/>
                </a:solidFill>
              </a:rPr>
              <a:t>est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très</a:t>
            </a:r>
            <a:r>
              <a:rPr lang="en-US" sz="1600" dirty="0">
                <a:solidFill>
                  <a:srgbClr val="000000"/>
                </a:solidFill>
              </a:rPr>
              <a:t> triste. Des </a:t>
            </a:r>
            <a:r>
              <a:rPr lang="en-US" sz="1600" dirty="0" err="1">
                <a:solidFill>
                  <a:srgbClr val="000000"/>
                </a:solidFill>
              </a:rPr>
              <a:t>fois</a:t>
            </a:r>
            <a:r>
              <a:rPr lang="en-US" sz="1600" dirty="0">
                <a:solidFill>
                  <a:srgbClr val="000000"/>
                </a:solidFill>
              </a:rPr>
              <a:t> je </a:t>
            </a:r>
            <a:r>
              <a:rPr lang="en-US" sz="1600" dirty="0" err="1">
                <a:solidFill>
                  <a:srgbClr val="000000"/>
                </a:solidFill>
              </a:rPr>
              <a:t>suis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triste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aussi</a:t>
            </a:r>
            <a:endParaRPr lang="fr-FR" sz="1600" dirty="0"/>
          </a:p>
        </p:txBody>
      </p:sp>
      <p:sp>
        <p:nvSpPr>
          <p:cNvPr id="10" name="Bulle ronde 9"/>
          <p:cNvSpPr/>
          <p:nvPr/>
        </p:nvSpPr>
        <p:spPr>
          <a:xfrm>
            <a:off x="5037666" y="3983991"/>
            <a:ext cx="3472671" cy="1254760"/>
          </a:xfrm>
          <a:prstGeom prst="wedgeEllipseCallout">
            <a:avLst>
              <a:gd name="adj1" fmla="val -57995"/>
              <a:gd name="adj2" fmla="val -19318"/>
            </a:avLst>
          </a:prstGeom>
          <a:solidFill>
            <a:srgbClr val="D5D28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dirty="0" err="1">
                <a:solidFill>
                  <a:srgbClr val="000000"/>
                </a:solidFill>
              </a:rPr>
              <a:t>J’ai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appris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à</a:t>
            </a:r>
            <a:r>
              <a:rPr lang="en-US" sz="1400" dirty="0">
                <a:solidFill>
                  <a:srgbClr val="000000"/>
                </a:solidFill>
              </a:rPr>
              <a:t> me laver les mains </a:t>
            </a:r>
            <a:r>
              <a:rPr lang="en-US" sz="1400" dirty="0" err="1">
                <a:solidFill>
                  <a:srgbClr val="000000"/>
                </a:solidFill>
              </a:rPr>
              <a:t>correctement</a:t>
            </a:r>
            <a:r>
              <a:rPr lang="en-US" sz="1400" dirty="0">
                <a:solidFill>
                  <a:srgbClr val="000000"/>
                </a:solidFill>
              </a:rPr>
              <a:t> et  </a:t>
            </a:r>
            <a:r>
              <a:rPr lang="en-US" sz="1400" dirty="0" err="1">
                <a:solidFill>
                  <a:srgbClr val="000000"/>
                </a:solidFill>
              </a:rPr>
              <a:t>j’observe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mes</a:t>
            </a:r>
            <a:r>
              <a:rPr lang="en-US" sz="1400" dirty="0">
                <a:solidFill>
                  <a:srgbClr val="000000"/>
                </a:solidFill>
              </a:rPr>
              <a:t> parents tout </a:t>
            </a:r>
            <a:r>
              <a:rPr lang="en-US" sz="1400" dirty="0" err="1">
                <a:solidFill>
                  <a:srgbClr val="000000"/>
                </a:solidFill>
              </a:rPr>
              <a:t>nettoyer</a:t>
            </a:r>
            <a:r>
              <a:rPr lang="en-US" sz="1400" dirty="0">
                <a:solidFill>
                  <a:srgbClr val="000000"/>
                </a:solidFill>
              </a:rPr>
              <a:t> avec un </a:t>
            </a:r>
            <a:r>
              <a:rPr lang="en-US" sz="1400" dirty="0" err="1">
                <a:solidFill>
                  <a:srgbClr val="000000"/>
                </a:solidFill>
              </a:rPr>
              <a:t>savon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spécial</a:t>
            </a:r>
            <a:r>
              <a:rPr lang="en-US" sz="1400" dirty="0">
                <a:solidFill>
                  <a:srgbClr val="000000"/>
                </a:solidFill>
              </a:rPr>
              <a:t>..  </a:t>
            </a:r>
          </a:p>
        </p:txBody>
      </p:sp>
    </p:spTree>
    <p:extLst>
      <p:ext uri="{BB962C8B-B14F-4D97-AF65-F5344CB8AC3E}">
        <p14:creationId xmlns:p14="http://schemas.microsoft.com/office/powerpoint/2010/main" val="378168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הסבר אליפטי 4"/>
          <p:cNvSpPr/>
          <p:nvPr/>
        </p:nvSpPr>
        <p:spPr>
          <a:xfrm>
            <a:off x="2603500" y="91441"/>
            <a:ext cx="3719576" cy="3422226"/>
          </a:xfrm>
          <a:prstGeom prst="wedgeEllipseCallout">
            <a:avLst>
              <a:gd name="adj1" fmla="val -21733"/>
              <a:gd name="adj2" fmla="val 73133"/>
            </a:avLst>
          </a:prstGeom>
          <a:solidFill>
            <a:srgbClr val="D5D2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/>
            <a:r>
              <a:rPr lang="en-US" sz="1600" dirty="0" err="1">
                <a:solidFill>
                  <a:srgbClr val="000000"/>
                </a:solidFill>
              </a:rPr>
              <a:t>J’essaye</a:t>
            </a:r>
            <a:r>
              <a:rPr lang="en-US" sz="1600" dirty="0">
                <a:solidFill>
                  <a:srgbClr val="000000"/>
                </a:solidFill>
              </a:rPr>
              <a:t> de </a:t>
            </a:r>
            <a:r>
              <a:rPr lang="en-US" sz="1600" dirty="0" err="1">
                <a:solidFill>
                  <a:srgbClr val="000000"/>
                </a:solidFill>
              </a:rPr>
              <a:t>comprendre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C’est</a:t>
            </a:r>
            <a:r>
              <a:rPr lang="en-US" sz="1600" dirty="0">
                <a:solidFill>
                  <a:schemeClr val="tx1"/>
                </a:solidFill>
              </a:rPr>
              <a:t> quoi le virus Corona? </a:t>
            </a:r>
            <a:r>
              <a:rPr lang="en-US" sz="1600" dirty="0" err="1">
                <a:solidFill>
                  <a:schemeClr val="tx1"/>
                </a:solidFill>
              </a:rPr>
              <a:t>Peut-être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c’est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comme</a:t>
            </a:r>
            <a:r>
              <a:rPr lang="en-US" sz="1600" dirty="0">
                <a:solidFill>
                  <a:schemeClr val="tx1"/>
                </a:solidFill>
              </a:rPr>
              <a:t> un </a:t>
            </a:r>
            <a:r>
              <a:rPr lang="en-US" sz="1600" dirty="0" err="1">
                <a:solidFill>
                  <a:schemeClr val="tx1"/>
                </a:solidFill>
              </a:rPr>
              <a:t>gros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monstre</a:t>
            </a:r>
            <a:r>
              <a:rPr lang="en-US" sz="1600" dirty="0">
                <a:solidFill>
                  <a:schemeClr val="tx1"/>
                </a:solidFill>
              </a:rPr>
              <a:t> qui </a:t>
            </a:r>
            <a:r>
              <a:rPr lang="en-US" sz="1600" dirty="0" err="1">
                <a:solidFill>
                  <a:schemeClr val="tx1"/>
                </a:solidFill>
              </a:rPr>
              <a:t>vient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tuer</a:t>
            </a:r>
            <a:r>
              <a:rPr lang="en-US" sz="1600" dirty="0">
                <a:solidFill>
                  <a:schemeClr val="tx1"/>
                </a:solidFill>
              </a:rPr>
              <a:t>.  </a:t>
            </a:r>
            <a:r>
              <a:rPr lang="en-US" sz="1600" dirty="0" err="1">
                <a:solidFill>
                  <a:schemeClr val="tx1"/>
                </a:solidFill>
              </a:rPr>
              <a:t>Peut-être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c’est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comme</a:t>
            </a:r>
            <a:r>
              <a:rPr lang="en-US" sz="1600" dirty="0">
                <a:solidFill>
                  <a:schemeClr val="tx1"/>
                </a:solidFill>
              </a:rPr>
              <a:t> un </a:t>
            </a:r>
            <a:r>
              <a:rPr lang="en-US" sz="1600" dirty="0" err="1">
                <a:solidFill>
                  <a:schemeClr val="tx1"/>
                </a:solidFill>
              </a:rPr>
              <a:t>moustique</a:t>
            </a:r>
            <a:r>
              <a:rPr lang="en-US" sz="1600" dirty="0">
                <a:solidFill>
                  <a:schemeClr val="tx1"/>
                </a:solidFill>
              </a:rPr>
              <a:t>, qui </a:t>
            </a:r>
            <a:r>
              <a:rPr lang="en-US" sz="1600" dirty="0" err="1">
                <a:solidFill>
                  <a:schemeClr val="tx1"/>
                </a:solidFill>
              </a:rPr>
              <a:t>vient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piquer</a:t>
            </a:r>
            <a:r>
              <a:rPr lang="en-US" sz="1600" dirty="0">
                <a:solidFill>
                  <a:schemeClr val="tx1"/>
                </a:solidFill>
              </a:rPr>
              <a:t> et </a:t>
            </a:r>
            <a:r>
              <a:rPr lang="en-US" sz="1600" dirty="0" err="1">
                <a:solidFill>
                  <a:schemeClr val="tx1"/>
                </a:solidFill>
              </a:rPr>
              <a:t>t’empoisonner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C’est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vraiment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effrayant</a:t>
            </a:r>
            <a:r>
              <a:rPr lang="en-US" sz="1600" dirty="0">
                <a:solidFill>
                  <a:schemeClr val="tx1"/>
                </a:solidFill>
              </a:rPr>
              <a:t>.  Il </a:t>
            </a:r>
            <a:r>
              <a:rPr lang="en-US" sz="1600" dirty="0" err="1">
                <a:solidFill>
                  <a:schemeClr val="tx1"/>
                </a:solidFill>
              </a:rPr>
              <a:t>est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tellement</a:t>
            </a:r>
            <a:r>
              <a:rPr lang="en-US" sz="1600" dirty="0">
                <a:solidFill>
                  <a:schemeClr val="tx1"/>
                </a:solidFill>
              </a:rPr>
              <a:t>  petit </a:t>
            </a:r>
            <a:r>
              <a:rPr lang="en-US" sz="1600" dirty="0" err="1">
                <a:solidFill>
                  <a:schemeClr val="tx1"/>
                </a:solidFill>
              </a:rPr>
              <a:t>qu’on</a:t>
            </a:r>
            <a:r>
              <a:rPr lang="en-US" sz="1600" dirty="0">
                <a:solidFill>
                  <a:schemeClr val="tx1"/>
                </a:solidFill>
              </a:rPr>
              <a:t> ne </a:t>
            </a:r>
            <a:r>
              <a:rPr lang="en-US" sz="1600" dirty="0" err="1">
                <a:solidFill>
                  <a:schemeClr val="tx1"/>
                </a:solidFill>
              </a:rPr>
              <a:t>peut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même</a:t>
            </a:r>
            <a:r>
              <a:rPr lang="en-US" sz="1600" dirty="0">
                <a:solidFill>
                  <a:schemeClr val="tx1"/>
                </a:solidFill>
              </a:rPr>
              <a:t> pas le </a:t>
            </a:r>
            <a:r>
              <a:rPr lang="en-US" sz="1600" dirty="0" err="1">
                <a:solidFill>
                  <a:schemeClr val="tx1"/>
                </a:solidFill>
              </a:rPr>
              <a:t>voir</a:t>
            </a:r>
            <a:r>
              <a:rPr lang="en-US" sz="1600" dirty="0">
                <a:solidFill>
                  <a:schemeClr val="tx1"/>
                </a:solidFill>
              </a:rPr>
              <a:t>.  </a:t>
            </a:r>
          </a:p>
        </p:txBody>
      </p:sp>
      <p:sp>
        <p:nvSpPr>
          <p:cNvPr id="8" name="AutoShape 10" descr="תוצאת תמונה עבור mosquito cartoon free download"/>
          <p:cNvSpPr>
            <a:spLocks noChangeAspect="1" noChangeArrowheads="1"/>
          </p:cNvSpPr>
          <p:nvPr/>
        </p:nvSpPr>
        <p:spPr bwMode="auto">
          <a:xfrm>
            <a:off x="47625" y="-136525"/>
            <a:ext cx="2286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" name="AutoShape 12" descr="תוצאת תמונה עבור mosquito cartoon free download"/>
          <p:cNvSpPr>
            <a:spLocks noChangeAspect="1" noChangeArrowheads="1"/>
          </p:cNvSpPr>
          <p:nvPr/>
        </p:nvSpPr>
        <p:spPr bwMode="auto">
          <a:xfrm>
            <a:off x="161925" y="15875"/>
            <a:ext cx="2286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9" name="Picture 18" descr="תוצאת תמונה עבור ‪public domain monster cartoon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76" y="1252133"/>
            <a:ext cx="1828800" cy="1447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תוצאת תמונה עבור ‪public domain monster cartoon‬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07" y="1367068"/>
            <a:ext cx="1933826" cy="22406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Mosquito Carto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34" y="4476007"/>
            <a:ext cx="2163986" cy="22173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תוצאת תמונה עבור ‪public domain monster cartoon‬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842" y="4172412"/>
            <a:ext cx="2196703" cy="1971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/>
          <p:cNvPicPr>
            <a:picLocks noChangeAspect="1"/>
          </p:cNvPicPr>
          <p:nvPr/>
        </p:nvPicPr>
        <p:blipFill rotWithShape="1">
          <a:blip r:embed="rId6"/>
          <a:srcRect t="10757" b="9863"/>
          <a:stretch/>
        </p:blipFill>
        <p:spPr>
          <a:xfrm>
            <a:off x="3082990" y="4178784"/>
            <a:ext cx="1777018" cy="1984135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 Silvestre, PhD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16D-5673-B84A-8717-3C9FED82579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678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dirty="0" err="1"/>
              <a:t>Est-ce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toi</a:t>
            </a:r>
            <a:r>
              <a:rPr lang="en-US" dirty="0"/>
              <a:t> </a:t>
            </a:r>
            <a:r>
              <a:rPr lang="en-US" dirty="0" err="1"/>
              <a:t>aussi</a:t>
            </a:r>
            <a:r>
              <a:rPr lang="en-US" dirty="0"/>
              <a:t> </a:t>
            </a:r>
            <a:r>
              <a:rPr lang="en-US" dirty="0" err="1"/>
              <a:t>tu</a:t>
            </a:r>
            <a:r>
              <a:rPr lang="en-US" dirty="0"/>
              <a:t> as des </a:t>
            </a:r>
            <a:r>
              <a:rPr lang="en-US" dirty="0" err="1"/>
              <a:t>pensées</a:t>
            </a:r>
            <a:r>
              <a:rPr lang="en-US" dirty="0"/>
              <a:t> </a:t>
            </a:r>
            <a:r>
              <a:rPr lang="en-US" dirty="0" err="1"/>
              <a:t>effrayantes</a:t>
            </a:r>
            <a:r>
              <a:rPr lang="en-US" dirty="0"/>
              <a:t> </a:t>
            </a:r>
            <a:r>
              <a:rPr lang="en-US" dirty="0" err="1"/>
              <a:t>comme</a:t>
            </a:r>
            <a:r>
              <a:rPr lang="en-US" dirty="0"/>
              <a:t> </a:t>
            </a:r>
            <a:r>
              <a:rPr lang="en-US" dirty="0" err="1"/>
              <a:t>moi</a:t>
            </a:r>
            <a:r>
              <a:rPr lang="en-US" dirty="0"/>
              <a:t> ?</a:t>
            </a:r>
            <a:br>
              <a:rPr lang="en-US" dirty="0"/>
            </a:br>
            <a:endParaRPr lang="he-IL" dirty="0"/>
          </a:p>
        </p:txBody>
      </p:sp>
      <p:sp>
        <p:nvSpPr>
          <p:cNvPr id="6" name="הסבר אליפטי 5"/>
          <p:cNvSpPr/>
          <p:nvPr/>
        </p:nvSpPr>
        <p:spPr>
          <a:xfrm rot="2988800">
            <a:off x="6067757" y="2229899"/>
            <a:ext cx="1681523" cy="2464555"/>
          </a:xfrm>
          <a:prstGeom prst="wedgeEllipseCallout">
            <a:avLst/>
          </a:prstGeom>
          <a:solidFill>
            <a:srgbClr val="D5D2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" name="Picture 2" descr="תמונה קשורה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437" y="4062695"/>
            <a:ext cx="1340984" cy="27585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 Silvestre, PhD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16D-5673-B84A-8717-3C9FED825796}" type="slidenum">
              <a:rPr lang="fr-FR" smtClean="0"/>
              <a:t>6</a:t>
            </a:fld>
            <a:endParaRPr lang="fr-FR"/>
          </a:p>
        </p:txBody>
      </p:sp>
      <p:sp>
        <p:nvSpPr>
          <p:cNvPr id="9" name="Pensées 8"/>
          <p:cNvSpPr/>
          <p:nvPr/>
        </p:nvSpPr>
        <p:spPr>
          <a:xfrm>
            <a:off x="890113" y="2203677"/>
            <a:ext cx="2876580" cy="2366513"/>
          </a:xfrm>
          <a:prstGeom prst="cloudCallout">
            <a:avLst>
              <a:gd name="adj1" fmla="val 82432"/>
              <a:gd name="adj2" fmla="val 26621"/>
            </a:avLst>
          </a:prstGeom>
          <a:solidFill>
            <a:srgbClr val="D5D28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Éclair 9"/>
          <p:cNvSpPr/>
          <p:nvPr/>
        </p:nvSpPr>
        <p:spPr>
          <a:xfrm flipH="1">
            <a:off x="5015021" y="1291812"/>
            <a:ext cx="1801934" cy="2073411"/>
          </a:xfrm>
          <a:prstGeom prst="lightningBolt">
            <a:avLst/>
          </a:prstGeom>
          <a:solidFill>
            <a:srgbClr val="D5D28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0220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32833" y="274638"/>
            <a:ext cx="8614834" cy="1143000"/>
          </a:xfrm>
        </p:spPr>
        <p:txBody>
          <a:bodyPr>
            <a:normAutofit/>
          </a:bodyPr>
          <a:lstStyle/>
          <a:p>
            <a:r>
              <a:rPr lang="en-US" dirty="0" err="1"/>
              <a:t>Est-ce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parfois</a:t>
            </a:r>
            <a:r>
              <a:rPr lang="en-US" dirty="0"/>
              <a:t>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très</a:t>
            </a:r>
            <a:r>
              <a:rPr lang="en-US" dirty="0"/>
              <a:t> </a:t>
            </a:r>
            <a:r>
              <a:rPr lang="en-US" dirty="0" err="1"/>
              <a:t>triste</a:t>
            </a:r>
            <a:r>
              <a:rPr lang="en-US" dirty="0"/>
              <a:t> ? </a:t>
            </a:r>
            <a:endParaRPr lang="he-IL" dirty="0"/>
          </a:p>
        </p:txBody>
      </p:sp>
      <p:sp>
        <p:nvSpPr>
          <p:cNvPr id="5" name="הסבר אליפטי 4"/>
          <p:cNvSpPr/>
          <p:nvPr/>
        </p:nvSpPr>
        <p:spPr>
          <a:xfrm rot="1713160">
            <a:off x="5343149" y="2409373"/>
            <a:ext cx="3141251" cy="2938833"/>
          </a:xfrm>
          <a:prstGeom prst="wedgeEllipseCallout">
            <a:avLst>
              <a:gd name="adj1" fmla="val -72861"/>
              <a:gd name="adj2" fmla="val 45904"/>
            </a:avLst>
          </a:prstGeom>
          <a:solidFill>
            <a:srgbClr val="D5D2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הסבר אליפטי 5"/>
          <p:cNvSpPr/>
          <p:nvPr/>
        </p:nvSpPr>
        <p:spPr>
          <a:xfrm rot="17372828">
            <a:off x="901700" y="1965327"/>
            <a:ext cx="2082800" cy="1530350"/>
          </a:xfrm>
          <a:prstGeom prst="wedgeEllipseCallout">
            <a:avLst/>
          </a:prstGeom>
          <a:solidFill>
            <a:srgbClr val="D5D2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 rotWithShape="1">
          <a:blip r:embed="rId2"/>
          <a:srcRect l="14357" r="15211"/>
          <a:stretch/>
        </p:blipFill>
        <p:spPr>
          <a:xfrm>
            <a:off x="2807068" y="2414805"/>
            <a:ext cx="1355452" cy="3637056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 Silvestre, PhD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16D-5673-B84A-8717-3C9FED82579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5223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הסבר אליפטי 4"/>
          <p:cNvSpPr/>
          <p:nvPr/>
        </p:nvSpPr>
        <p:spPr>
          <a:xfrm>
            <a:off x="4040020" y="347472"/>
            <a:ext cx="4646780" cy="3144333"/>
          </a:xfrm>
          <a:prstGeom prst="wedgeEllipseCallout">
            <a:avLst>
              <a:gd name="adj1" fmla="val -54426"/>
              <a:gd name="adj2" fmla="val 60689"/>
            </a:avLst>
          </a:prstGeom>
          <a:solidFill>
            <a:srgbClr val="D5D2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/>
            <a:r>
              <a:rPr lang="en-US" sz="1600" dirty="0">
                <a:solidFill>
                  <a:srgbClr val="000000"/>
                </a:solidFill>
              </a:rPr>
              <a:t>Papa </a:t>
            </a:r>
            <a:r>
              <a:rPr lang="en-US" sz="1600" dirty="0" err="1">
                <a:solidFill>
                  <a:srgbClr val="000000"/>
                </a:solidFill>
              </a:rPr>
              <a:t>m’a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dit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que</a:t>
            </a:r>
            <a:r>
              <a:rPr lang="en-US" sz="1600" dirty="0">
                <a:solidFill>
                  <a:srgbClr val="000000"/>
                </a:solidFill>
              </a:rPr>
              <a:t> le grand-</a:t>
            </a:r>
            <a:r>
              <a:rPr lang="en-US" sz="1600" dirty="0" err="1">
                <a:solidFill>
                  <a:srgbClr val="000000"/>
                </a:solidFill>
              </a:rPr>
              <a:t>père</a:t>
            </a:r>
            <a:r>
              <a:rPr lang="en-US" sz="1600" dirty="0">
                <a:solidFill>
                  <a:srgbClr val="000000"/>
                </a:solidFill>
              </a:rPr>
              <a:t> de Lisa a </a:t>
            </a:r>
            <a:r>
              <a:rPr lang="en-US" sz="1600" dirty="0" err="1">
                <a:solidFill>
                  <a:srgbClr val="000000"/>
                </a:solidFill>
              </a:rPr>
              <a:t>été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placé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dans</a:t>
            </a:r>
            <a:r>
              <a:rPr lang="en-US" sz="1600" dirty="0">
                <a:solidFill>
                  <a:srgbClr val="000000"/>
                </a:solidFill>
              </a:rPr>
              <a:t> un </a:t>
            </a:r>
            <a:r>
              <a:rPr lang="en-US" sz="1600" dirty="0" err="1">
                <a:solidFill>
                  <a:srgbClr val="000000"/>
                </a:solidFill>
              </a:rPr>
              <a:t>endroit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spécial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appelé</a:t>
            </a:r>
            <a:r>
              <a:rPr lang="en-US" sz="1600" dirty="0">
                <a:solidFill>
                  <a:srgbClr val="000000"/>
                </a:solidFill>
              </a:rPr>
              <a:t>  </a:t>
            </a:r>
            <a:r>
              <a:rPr lang="en-US" sz="1600" b="1" i="1" dirty="0" err="1">
                <a:solidFill>
                  <a:srgbClr val="000000"/>
                </a:solidFill>
              </a:rPr>
              <a:t>Isolement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ou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personne</a:t>
            </a:r>
            <a:r>
              <a:rPr lang="en-US" sz="1600" dirty="0">
                <a:solidFill>
                  <a:srgbClr val="000000"/>
                </a:solidFill>
              </a:rPr>
              <a:t>  ne </a:t>
            </a:r>
            <a:r>
              <a:rPr lang="en-US" sz="1600" dirty="0" err="1">
                <a:solidFill>
                  <a:srgbClr val="000000"/>
                </a:solidFill>
              </a:rPr>
              <a:t>peut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venir</a:t>
            </a:r>
            <a:r>
              <a:rPr lang="en-US" sz="1600" dirty="0">
                <a:solidFill>
                  <a:srgbClr val="000000"/>
                </a:solidFill>
              </a:rPr>
              <a:t> le </a:t>
            </a:r>
            <a:r>
              <a:rPr lang="en-US" sz="1600" dirty="0" err="1">
                <a:solidFill>
                  <a:srgbClr val="000000"/>
                </a:solidFill>
              </a:rPr>
              <a:t>voir</a:t>
            </a:r>
            <a:r>
              <a:rPr lang="en-US" sz="1600" dirty="0">
                <a:solidFill>
                  <a:srgbClr val="000000"/>
                </a:solidFill>
              </a:rPr>
              <a:t>,  les </a:t>
            </a:r>
            <a:r>
              <a:rPr lang="en-US" sz="1600" dirty="0" err="1">
                <a:solidFill>
                  <a:srgbClr val="000000"/>
                </a:solidFill>
              </a:rPr>
              <a:t>médecins</a:t>
            </a:r>
            <a:r>
              <a:rPr lang="en-US" sz="1600" dirty="0">
                <a:solidFill>
                  <a:srgbClr val="000000"/>
                </a:solidFill>
              </a:rPr>
              <a:t> et les </a:t>
            </a:r>
            <a:r>
              <a:rPr lang="en-US" sz="1600" dirty="0" err="1">
                <a:solidFill>
                  <a:srgbClr val="000000"/>
                </a:solidFill>
              </a:rPr>
              <a:t>infirmières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prendront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soin</a:t>
            </a:r>
            <a:r>
              <a:rPr lang="en-US" sz="1600" dirty="0">
                <a:solidFill>
                  <a:srgbClr val="000000"/>
                </a:solidFill>
              </a:rPr>
              <a:t> de </a:t>
            </a:r>
            <a:r>
              <a:rPr lang="en-US" sz="1600" dirty="0" err="1">
                <a:solidFill>
                  <a:srgbClr val="000000"/>
                </a:solidFill>
              </a:rPr>
              <a:t>lui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jusqu’à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ce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qu’il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aille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mieux</a:t>
            </a:r>
            <a:r>
              <a:rPr lang="en-US" sz="1600" b="1" dirty="0">
                <a:solidFill>
                  <a:srgbClr val="000000"/>
                </a:solidFill>
              </a:rPr>
              <a:t>. </a:t>
            </a:r>
            <a:r>
              <a:rPr lang="en-US" sz="1600" dirty="0">
                <a:solidFill>
                  <a:srgbClr val="000000"/>
                </a:solidFill>
              </a:rPr>
              <a:t>Papa </a:t>
            </a:r>
            <a:r>
              <a:rPr lang="en-US" sz="1600" dirty="0" err="1">
                <a:solidFill>
                  <a:srgbClr val="000000"/>
                </a:solidFill>
              </a:rPr>
              <a:t>m’a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aussi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dit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que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c’est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une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maladie</a:t>
            </a:r>
            <a:r>
              <a:rPr lang="en-US" sz="1600" dirty="0">
                <a:solidFill>
                  <a:srgbClr val="000000"/>
                </a:solidFill>
              </a:rPr>
              <a:t> qui </a:t>
            </a:r>
            <a:r>
              <a:rPr lang="en-US" sz="1600" dirty="0" err="1">
                <a:solidFill>
                  <a:srgbClr val="000000"/>
                </a:solidFill>
              </a:rPr>
              <a:t>est</a:t>
            </a:r>
            <a:r>
              <a:rPr lang="en-US" sz="1600" dirty="0">
                <a:solidFill>
                  <a:srgbClr val="000000"/>
                </a:solidFill>
              </a:rPr>
              <a:t> plus </a:t>
            </a:r>
            <a:r>
              <a:rPr lang="en-US" sz="1600" dirty="0" err="1">
                <a:solidFill>
                  <a:srgbClr val="000000"/>
                </a:solidFill>
              </a:rPr>
              <a:t>dangereuse</a:t>
            </a:r>
            <a:r>
              <a:rPr lang="en-US" sz="1600" dirty="0">
                <a:solidFill>
                  <a:srgbClr val="000000"/>
                </a:solidFill>
              </a:rPr>
              <a:t> pour les </a:t>
            </a:r>
            <a:r>
              <a:rPr lang="en-US" sz="1600" dirty="0" err="1">
                <a:solidFill>
                  <a:srgbClr val="000000"/>
                </a:solidFill>
              </a:rPr>
              <a:t>personnes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fr-FR" sz="1600" dirty="0" err="1">
                <a:solidFill>
                  <a:srgbClr val="000000"/>
                </a:solidFill>
              </a:rPr>
              <a:t>â</a:t>
            </a:r>
            <a:r>
              <a:rPr lang="en-US" sz="1600" dirty="0" err="1">
                <a:solidFill>
                  <a:srgbClr val="000000"/>
                </a:solidFill>
              </a:rPr>
              <a:t>gées</a:t>
            </a:r>
            <a:r>
              <a:rPr lang="en-US" sz="1600" dirty="0">
                <a:solidFill>
                  <a:srgbClr val="000000"/>
                </a:solidFill>
              </a:rPr>
              <a:t>. </a:t>
            </a:r>
          </a:p>
        </p:txBody>
      </p:sp>
      <p:pic>
        <p:nvPicPr>
          <p:cNvPr id="7" name="Picture 4" descr="תוצאת תמונה עבור parents with girl carto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10" y="1232380"/>
            <a:ext cx="3593013" cy="60682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207" y="3491805"/>
            <a:ext cx="725930" cy="1043064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 Silvestre, PhD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16D-5673-B84A-8717-3C9FED825796}" type="slidenum">
              <a:rPr lang="fr-FR" smtClean="0"/>
              <a:t>8</a:t>
            </a:fld>
            <a:endParaRPr lang="fr-FR"/>
          </a:p>
        </p:txBody>
      </p:sp>
      <p:sp>
        <p:nvSpPr>
          <p:cNvPr id="4" name="Bulle ronde 3"/>
          <p:cNvSpPr/>
          <p:nvPr/>
        </p:nvSpPr>
        <p:spPr>
          <a:xfrm>
            <a:off x="5232120" y="4277092"/>
            <a:ext cx="3454680" cy="1834588"/>
          </a:xfrm>
          <a:prstGeom prst="wedgeEllipseCallout">
            <a:avLst>
              <a:gd name="adj1" fmla="val -100830"/>
              <a:gd name="adj2" fmla="val 2132"/>
            </a:avLst>
          </a:prstGeom>
          <a:solidFill>
            <a:srgbClr val="D5D28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rgbClr val="000000"/>
                </a:solidFill>
              </a:rPr>
              <a:t>Je me </a:t>
            </a:r>
            <a:r>
              <a:rPr lang="en-US" dirty="0" err="1">
                <a:solidFill>
                  <a:srgbClr val="000000"/>
                </a:solidFill>
              </a:rPr>
              <a:t>fais</a:t>
            </a:r>
            <a:r>
              <a:rPr lang="en-US" dirty="0">
                <a:solidFill>
                  <a:srgbClr val="000000"/>
                </a:solidFill>
              </a:rPr>
              <a:t>  du souci pour ma grand-</a:t>
            </a:r>
            <a:r>
              <a:rPr lang="en-US" dirty="0" err="1">
                <a:solidFill>
                  <a:srgbClr val="000000"/>
                </a:solidFill>
              </a:rPr>
              <a:t>mère</a:t>
            </a:r>
            <a:r>
              <a:rPr lang="en-US" dirty="0">
                <a:solidFill>
                  <a:srgbClr val="000000"/>
                </a:solidFill>
              </a:rPr>
              <a:t> et mon grand-</a:t>
            </a:r>
            <a:r>
              <a:rPr lang="en-US" dirty="0" err="1">
                <a:solidFill>
                  <a:srgbClr val="000000"/>
                </a:solidFill>
              </a:rPr>
              <a:t>père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parce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qu’ils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sont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â</a:t>
            </a:r>
            <a:r>
              <a:rPr lang="en-US" dirty="0" err="1">
                <a:solidFill>
                  <a:srgbClr val="000000"/>
                </a:solidFill>
              </a:rPr>
              <a:t>gés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9669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051" y="3020044"/>
            <a:ext cx="4025900" cy="35811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0833" y="200578"/>
            <a:ext cx="765409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dirty="0" err="1"/>
              <a:t>Est-ce</a:t>
            </a:r>
            <a:r>
              <a:rPr lang="en-US" sz="2800" dirty="0"/>
              <a:t> </a:t>
            </a:r>
            <a:r>
              <a:rPr lang="en-US" sz="2800" dirty="0" err="1"/>
              <a:t>que</a:t>
            </a:r>
            <a:r>
              <a:rPr lang="en-US" sz="2800" dirty="0"/>
              <a:t> </a:t>
            </a:r>
            <a:r>
              <a:rPr lang="en-US" sz="2800" dirty="0" err="1"/>
              <a:t>tu</a:t>
            </a:r>
            <a:r>
              <a:rPr lang="en-US" sz="2800" dirty="0"/>
              <a:t> </a:t>
            </a:r>
            <a:r>
              <a:rPr lang="en-US" sz="2800" dirty="0" err="1"/>
              <a:t>te</a:t>
            </a:r>
            <a:r>
              <a:rPr lang="en-US" sz="2800" dirty="0"/>
              <a:t> </a:t>
            </a:r>
            <a:r>
              <a:rPr lang="en-US" sz="2800" dirty="0" err="1"/>
              <a:t>fais</a:t>
            </a:r>
            <a:r>
              <a:rPr lang="en-US" sz="2800" dirty="0"/>
              <a:t> </a:t>
            </a:r>
            <a:r>
              <a:rPr lang="en-US" sz="2800" dirty="0" err="1"/>
              <a:t>aussi</a:t>
            </a:r>
            <a:r>
              <a:rPr lang="en-US" sz="2800" dirty="0"/>
              <a:t> du souci pour </a:t>
            </a:r>
            <a:r>
              <a:rPr lang="en-US" sz="2800" dirty="0" err="1"/>
              <a:t>quelqu’un</a:t>
            </a:r>
            <a:r>
              <a:rPr lang="en-US" sz="2800" dirty="0"/>
              <a:t> </a:t>
            </a:r>
            <a:r>
              <a:rPr lang="en-US" sz="2800" dirty="0" err="1"/>
              <a:t>que</a:t>
            </a:r>
            <a:r>
              <a:rPr lang="en-US" sz="2800" dirty="0"/>
              <a:t> </a:t>
            </a:r>
            <a:r>
              <a:rPr lang="en-US" sz="2800" dirty="0" err="1"/>
              <a:t>tu</a:t>
            </a:r>
            <a:r>
              <a:rPr lang="en-US" sz="2800" dirty="0"/>
              <a:t> </a:t>
            </a:r>
            <a:r>
              <a:rPr lang="en-US" sz="2800" dirty="0" err="1"/>
              <a:t>aimes</a:t>
            </a:r>
            <a:r>
              <a:rPr lang="en-US" sz="2800" dirty="0"/>
              <a:t>? 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 Silvestre, PhD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16D-5673-B84A-8717-3C9FED825796}" type="slidenum">
              <a:rPr lang="fr-FR" smtClean="0"/>
              <a:t>9</a:t>
            </a:fld>
            <a:endParaRPr lang="fr-FR"/>
          </a:p>
        </p:txBody>
      </p:sp>
      <p:sp>
        <p:nvSpPr>
          <p:cNvPr id="9" name="Pensées 8"/>
          <p:cNvSpPr/>
          <p:nvPr/>
        </p:nvSpPr>
        <p:spPr>
          <a:xfrm>
            <a:off x="3951228" y="944435"/>
            <a:ext cx="4976587" cy="2236244"/>
          </a:xfrm>
          <a:prstGeom prst="cloudCallout">
            <a:avLst/>
          </a:prstGeom>
          <a:solidFill>
            <a:srgbClr val="D5D28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Pensées 9"/>
          <p:cNvSpPr/>
          <p:nvPr/>
        </p:nvSpPr>
        <p:spPr>
          <a:xfrm>
            <a:off x="531896" y="1628335"/>
            <a:ext cx="1769369" cy="1660900"/>
          </a:xfrm>
          <a:prstGeom prst="cloudCallout">
            <a:avLst>
              <a:gd name="adj1" fmla="val 49106"/>
              <a:gd name="adj2" fmla="val 77412"/>
            </a:avLst>
          </a:prstGeom>
          <a:solidFill>
            <a:srgbClr val="D5D28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842179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1088</Words>
  <Application>Microsoft Office PowerPoint</Application>
  <PresentationFormat>Affichage à l'écran (4:3)</PresentationFormat>
  <Paragraphs>70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0" baseType="lpstr">
      <vt:lpstr>Arial</vt:lpstr>
      <vt:lpstr>Calibri</vt:lpstr>
      <vt:lpstr>Thème Office</vt:lpstr>
      <vt:lpstr>Julie et le virus Corona</vt:lpstr>
      <vt:lpstr>Présentation PowerPoint</vt:lpstr>
      <vt:lpstr>Présentation PowerPoint</vt:lpstr>
      <vt:lpstr>Présentation PowerPoint</vt:lpstr>
      <vt:lpstr>Présentation PowerPoint</vt:lpstr>
      <vt:lpstr>Est-ce que toi aussi tu as des pensées effrayantes comme moi ? </vt:lpstr>
      <vt:lpstr>Est-ce que parfois tu es très triste ?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Est-ce-que toi aussi tu danses pour te  relaxer? 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michel silvestre</dc:creator>
  <cp:lastModifiedBy>françoise Le Bonniec</cp:lastModifiedBy>
  <cp:revision>17</cp:revision>
  <dcterms:created xsi:type="dcterms:W3CDTF">2020-04-08T13:16:40Z</dcterms:created>
  <dcterms:modified xsi:type="dcterms:W3CDTF">2020-04-09T15:31:07Z</dcterms:modified>
</cp:coreProperties>
</file>